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theme/themeOverride1.xml" ContentType="application/vnd.openxmlformats-officedocument.themeOverr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7" r:id="rId3"/>
    <p:sldMasterId id="2147483669" r:id="rId4"/>
    <p:sldMasterId id="2147483681" r:id="rId5"/>
    <p:sldMasterId id="2147483693" r:id="rId6"/>
    <p:sldMasterId id="2147483706" r:id="rId7"/>
    <p:sldMasterId id="2147483719" r:id="rId8"/>
  </p:sldMasterIdLst>
  <p:notesMasterIdLst>
    <p:notesMasterId r:id="rId301"/>
  </p:notesMasterIdLst>
  <p:sldIdLst>
    <p:sldId id="256" r:id="rId9"/>
    <p:sldId id="265" r:id="rId10"/>
    <p:sldId id="266" r:id="rId11"/>
    <p:sldId id="267" r:id="rId12"/>
    <p:sldId id="268" r:id="rId13"/>
    <p:sldId id="269" r:id="rId14"/>
    <p:sldId id="270" r:id="rId15"/>
    <p:sldId id="271" r:id="rId16"/>
    <p:sldId id="272" r:id="rId17"/>
    <p:sldId id="273"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53" r:id="rId90"/>
    <p:sldId id="354" r:id="rId91"/>
    <p:sldId id="355" r:id="rId92"/>
    <p:sldId id="356" r:id="rId93"/>
    <p:sldId id="357" r:id="rId94"/>
    <p:sldId id="358" r:id="rId95"/>
    <p:sldId id="359" r:id="rId96"/>
    <p:sldId id="360" r:id="rId97"/>
    <p:sldId id="361" r:id="rId98"/>
    <p:sldId id="362" r:id="rId99"/>
    <p:sldId id="363" r:id="rId100"/>
    <p:sldId id="364" r:id="rId101"/>
    <p:sldId id="365" r:id="rId102"/>
    <p:sldId id="366" r:id="rId103"/>
    <p:sldId id="367" r:id="rId104"/>
    <p:sldId id="368" r:id="rId105"/>
    <p:sldId id="369" r:id="rId106"/>
    <p:sldId id="370" r:id="rId107"/>
    <p:sldId id="371" r:id="rId108"/>
    <p:sldId id="372" r:id="rId109"/>
    <p:sldId id="373" r:id="rId110"/>
    <p:sldId id="374" r:id="rId111"/>
    <p:sldId id="375" r:id="rId112"/>
    <p:sldId id="376" r:id="rId113"/>
    <p:sldId id="377" r:id="rId114"/>
    <p:sldId id="378" r:id="rId115"/>
    <p:sldId id="379"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274" r:id="rId129"/>
    <p:sldId id="275" r:id="rId130"/>
    <p:sldId id="276" r:id="rId131"/>
    <p:sldId id="277" r:id="rId132"/>
    <p:sldId id="278" r:id="rId133"/>
    <p:sldId id="279" r:id="rId134"/>
    <p:sldId id="280" r:id="rId135"/>
    <p:sldId id="28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3" r:id="rId198"/>
    <p:sldId id="454" r:id="rId199"/>
    <p:sldId id="455" r:id="rId200"/>
    <p:sldId id="456" r:id="rId201"/>
    <p:sldId id="457" r:id="rId202"/>
    <p:sldId id="458" r:id="rId203"/>
    <p:sldId id="459" r:id="rId204"/>
    <p:sldId id="460" r:id="rId205"/>
    <p:sldId id="461" r:id="rId206"/>
    <p:sldId id="462" r:id="rId207"/>
    <p:sldId id="463" r:id="rId208"/>
    <p:sldId id="464" r:id="rId209"/>
    <p:sldId id="465" r:id="rId210"/>
    <p:sldId id="466" r:id="rId211"/>
    <p:sldId id="467" r:id="rId212"/>
    <p:sldId id="468" r:id="rId213"/>
    <p:sldId id="469" r:id="rId214"/>
    <p:sldId id="470" r:id="rId215"/>
    <p:sldId id="471" r:id="rId216"/>
    <p:sldId id="472" r:id="rId217"/>
    <p:sldId id="473" r:id="rId218"/>
    <p:sldId id="474" r:id="rId219"/>
    <p:sldId id="475" r:id="rId220"/>
    <p:sldId id="476" r:id="rId221"/>
    <p:sldId id="477" r:id="rId222"/>
    <p:sldId id="478" r:id="rId223"/>
    <p:sldId id="479" r:id="rId224"/>
    <p:sldId id="480" r:id="rId225"/>
    <p:sldId id="481" r:id="rId226"/>
    <p:sldId id="482" r:id="rId227"/>
    <p:sldId id="483" r:id="rId228"/>
    <p:sldId id="484" r:id="rId229"/>
    <p:sldId id="485" r:id="rId230"/>
    <p:sldId id="486" r:id="rId231"/>
    <p:sldId id="487" r:id="rId232"/>
    <p:sldId id="488" r:id="rId233"/>
    <p:sldId id="489" r:id="rId234"/>
    <p:sldId id="490" r:id="rId235"/>
    <p:sldId id="491" r:id="rId236"/>
    <p:sldId id="492" r:id="rId237"/>
    <p:sldId id="493" r:id="rId238"/>
    <p:sldId id="494" r:id="rId239"/>
    <p:sldId id="495" r:id="rId240"/>
    <p:sldId id="496" r:id="rId241"/>
    <p:sldId id="497" r:id="rId242"/>
    <p:sldId id="498" r:id="rId243"/>
    <p:sldId id="499" r:id="rId244"/>
    <p:sldId id="500" r:id="rId245"/>
    <p:sldId id="501" r:id="rId246"/>
    <p:sldId id="502" r:id="rId247"/>
    <p:sldId id="503" r:id="rId248"/>
    <p:sldId id="504" r:id="rId249"/>
    <p:sldId id="505" r:id="rId250"/>
    <p:sldId id="506" r:id="rId251"/>
    <p:sldId id="507" r:id="rId252"/>
    <p:sldId id="508" r:id="rId253"/>
    <p:sldId id="509" r:id="rId254"/>
    <p:sldId id="510" r:id="rId255"/>
    <p:sldId id="511" r:id="rId256"/>
    <p:sldId id="512" r:id="rId257"/>
    <p:sldId id="513" r:id="rId258"/>
    <p:sldId id="514" r:id="rId259"/>
    <p:sldId id="515" r:id="rId260"/>
    <p:sldId id="516" r:id="rId261"/>
    <p:sldId id="517" r:id="rId262"/>
    <p:sldId id="518" r:id="rId263"/>
    <p:sldId id="519" r:id="rId264"/>
    <p:sldId id="520" r:id="rId265"/>
    <p:sldId id="521" r:id="rId266"/>
    <p:sldId id="522" r:id="rId267"/>
    <p:sldId id="523" r:id="rId268"/>
    <p:sldId id="524" r:id="rId269"/>
    <p:sldId id="525" r:id="rId270"/>
    <p:sldId id="526" r:id="rId271"/>
    <p:sldId id="527" r:id="rId272"/>
    <p:sldId id="528" r:id="rId273"/>
    <p:sldId id="529" r:id="rId274"/>
    <p:sldId id="530" r:id="rId275"/>
    <p:sldId id="531" r:id="rId276"/>
    <p:sldId id="532" r:id="rId277"/>
    <p:sldId id="533" r:id="rId278"/>
    <p:sldId id="534" r:id="rId279"/>
    <p:sldId id="535" r:id="rId280"/>
    <p:sldId id="536" r:id="rId281"/>
    <p:sldId id="537" r:id="rId282"/>
    <p:sldId id="538" r:id="rId283"/>
    <p:sldId id="539" r:id="rId284"/>
    <p:sldId id="540" r:id="rId285"/>
    <p:sldId id="541" r:id="rId286"/>
    <p:sldId id="542" r:id="rId287"/>
    <p:sldId id="543" r:id="rId288"/>
    <p:sldId id="544" r:id="rId289"/>
    <p:sldId id="257" r:id="rId290"/>
    <p:sldId id="545" r:id="rId291"/>
    <p:sldId id="546" r:id="rId292"/>
    <p:sldId id="547" r:id="rId293"/>
    <p:sldId id="258" r:id="rId294"/>
    <p:sldId id="259" r:id="rId295"/>
    <p:sldId id="260" r:id="rId296"/>
    <p:sldId id="261" r:id="rId297"/>
    <p:sldId id="262" r:id="rId298"/>
    <p:sldId id="263" r:id="rId299"/>
    <p:sldId id="264" r:id="rId30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60"/>
    <p:restoredTop sz="67973" autoAdjust="0"/>
  </p:normalViewPr>
  <p:slideViewPr>
    <p:cSldViewPr snapToGrid="0" snapToObjects="1">
      <p:cViewPr varScale="1">
        <p:scale>
          <a:sx n="53" d="100"/>
          <a:sy n="53" d="100"/>
        </p:scale>
        <p:origin x="144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99" Type="http://schemas.openxmlformats.org/officeDocument/2006/relationships/slide" Target="slides/slide291.xml"/><Relationship Id="rId21" Type="http://schemas.openxmlformats.org/officeDocument/2006/relationships/slide" Target="slides/slide13.xml"/><Relationship Id="rId63" Type="http://schemas.openxmlformats.org/officeDocument/2006/relationships/slide" Target="slides/slide55.xml"/><Relationship Id="rId159" Type="http://schemas.openxmlformats.org/officeDocument/2006/relationships/slide" Target="slides/slide151.xml"/><Relationship Id="rId170" Type="http://schemas.openxmlformats.org/officeDocument/2006/relationships/slide" Target="slides/slide162.xml"/><Relationship Id="rId226" Type="http://schemas.openxmlformats.org/officeDocument/2006/relationships/slide" Target="slides/slide218.xml"/><Relationship Id="rId268" Type="http://schemas.openxmlformats.org/officeDocument/2006/relationships/slide" Target="slides/slide260.xml"/><Relationship Id="rId32" Type="http://schemas.openxmlformats.org/officeDocument/2006/relationships/slide" Target="slides/slide24.xml"/><Relationship Id="rId74" Type="http://schemas.openxmlformats.org/officeDocument/2006/relationships/slide" Target="slides/slide66.xml"/><Relationship Id="rId128" Type="http://schemas.openxmlformats.org/officeDocument/2006/relationships/slide" Target="slides/slide120.xml"/><Relationship Id="rId5" Type="http://schemas.openxmlformats.org/officeDocument/2006/relationships/slideMaster" Target="slideMasters/slideMaster5.xml"/><Relationship Id="rId181" Type="http://schemas.openxmlformats.org/officeDocument/2006/relationships/slide" Target="slides/slide173.xml"/><Relationship Id="rId237" Type="http://schemas.openxmlformats.org/officeDocument/2006/relationships/slide" Target="slides/slide229.xml"/><Relationship Id="rId279" Type="http://schemas.openxmlformats.org/officeDocument/2006/relationships/slide" Target="slides/slide271.xml"/><Relationship Id="rId43" Type="http://schemas.openxmlformats.org/officeDocument/2006/relationships/slide" Target="slides/slide35.xml"/><Relationship Id="rId139" Type="http://schemas.openxmlformats.org/officeDocument/2006/relationships/slide" Target="slides/slide131.xml"/><Relationship Id="rId290" Type="http://schemas.openxmlformats.org/officeDocument/2006/relationships/slide" Target="slides/slide282.xml"/><Relationship Id="rId304" Type="http://schemas.openxmlformats.org/officeDocument/2006/relationships/theme" Target="theme/theme1.xml"/><Relationship Id="rId85" Type="http://schemas.openxmlformats.org/officeDocument/2006/relationships/slide" Target="slides/slide77.xml"/><Relationship Id="rId150" Type="http://schemas.openxmlformats.org/officeDocument/2006/relationships/slide" Target="slides/slide142.xml"/><Relationship Id="rId192" Type="http://schemas.openxmlformats.org/officeDocument/2006/relationships/slide" Target="slides/slide184.xml"/><Relationship Id="rId206" Type="http://schemas.openxmlformats.org/officeDocument/2006/relationships/slide" Target="slides/slide198.xml"/><Relationship Id="rId248" Type="http://schemas.openxmlformats.org/officeDocument/2006/relationships/slide" Target="slides/slide240.xml"/><Relationship Id="rId12" Type="http://schemas.openxmlformats.org/officeDocument/2006/relationships/slide" Target="slides/slide4.xml"/><Relationship Id="rId108" Type="http://schemas.openxmlformats.org/officeDocument/2006/relationships/slide" Target="slides/slide100.xml"/><Relationship Id="rId54" Type="http://schemas.openxmlformats.org/officeDocument/2006/relationships/slide" Target="slides/slide46.xml"/><Relationship Id="rId96" Type="http://schemas.openxmlformats.org/officeDocument/2006/relationships/slide" Target="slides/slide88.xml"/><Relationship Id="rId161" Type="http://schemas.openxmlformats.org/officeDocument/2006/relationships/slide" Target="slides/slide153.xml"/><Relationship Id="rId217" Type="http://schemas.openxmlformats.org/officeDocument/2006/relationships/slide" Target="slides/slide209.xml"/><Relationship Id="rId259" Type="http://schemas.openxmlformats.org/officeDocument/2006/relationships/slide" Target="slides/slide251.xml"/><Relationship Id="rId23" Type="http://schemas.openxmlformats.org/officeDocument/2006/relationships/slide" Target="slides/slide15.xml"/><Relationship Id="rId119" Type="http://schemas.openxmlformats.org/officeDocument/2006/relationships/slide" Target="slides/slide111.xml"/><Relationship Id="rId270" Type="http://schemas.openxmlformats.org/officeDocument/2006/relationships/slide" Target="slides/slide262.xml"/><Relationship Id="rId291" Type="http://schemas.openxmlformats.org/officeDocument/2006/relationships/slide" Target="slides/slide283.xml"/><Relationship Id="rId305" Type="http://schemas.openxmlformats.org/officeDocument/2006/relationships/tableStyles" Target="tableStyles.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openxmlformats.org/officeDocument/2006/relationships/slide" Target="slides/slide185.xml"/><Relationship Id="rId207" Type="http://schemas.openxmlformats.org/officeDocument/2006/relationships/slide" Target="slides/slide199.xml"/><Relationship Id="rId228" Type="http://schemas.openxmlformats.org/officeDocument/2006/relationships/slide" Target="slides/slide220.xml"/><Relationship Id="rId249" Type="http://schemas.openxmlformats.org/officeDocument/2006/relationships/slide" Target="slides/slide241.xml"/><Relationship Id="rId13" Type="http://schemas.openxmlformats.org/officeDocument/2006/relationships/slide" Target="slides/slide5.xml"/><Relationship Id="rId109" Type="http://schemas.openxmlformats.org/officeDocument/2006/relationships/slide" Target="slides/slide101.xml"/><Relationship Id="rId260" Type="http://schemas.openxmlformats.org/officeDocument/2006/relationships/slide" Target="slides/slide252.xml"/><Relationship Id="rId281" Type="http://schemas.openxmlformats.org/officeDocument/2006/relationships/slide" Target="slides/slide273.xml"/><Relationship Id="rId34" Type="http://schemas.openxmlformats.org/officeDocument/2006/relationships/slide" Target="slides/slide26.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20" Type="http://schemas.openxmlformats.org/officeDocument/2006/relationships/slide" Target="slides/slide112.xml"/><Relationship Id="rId141" Type="http://schemas.openxmlformats.org/officeDocument/2006/relationships/slide" Target="slides/slide133.xml"/><Relationship Id="rId7" Type="http://schemas.openxmlformats.org/officeDocument/2006/relationships/slideMaster" Target="slideMasters/slideMaster7.xml"/><Relationship Id="rId162" Type="http://schemas.openxmlformats.org/officeDocument/2006/relationships/slide" Target="slides/slide154.xml"/><Relationship Id="rId183" Type="http://schemas.openxmlformats.org/officeDocument/2006/relationships/slide" Target="slides/slide175.xml"/><Relationship Id="rId218" Type="http://schemas.openxmlformats.org/officeDocument/2006/relationships/slide" Target="slides/slide210.xml"/><Relationship Id="rId239" Type="http://schemas.openxmlformats.org/officeDocument/2006/relationships/slide" Target="slides/slide231.xml"/><Relationship Id="rId250" Type="http://schemas.openxmlformats.org/officeDocument/2006/relationships/slide" Target="slides/slide242.xml"/><Relationship Id="rId271" Type="http://schemas.openxmlformats.org/officeDocument/2006/relationships/slide" Target="slides/slide263.xml"/><Relationship Id="rId292" Type="http://schemas.openxmlformats.org/officeDocument/2006/relationships/slide" Target="slides/slide284.xml"/><Relationship Id="rId24" Type="http://schemas.openxmlformats.org/officeDocument/2006/relationships/slide" Target="slides/slide16.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31" Type="http://schemas.openxmlformats.org/officeDocument/2006/relationships/slide" Target="slides/slide123.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slide" Target="slides/slide186.xml"/><Relationship Id="rId208" Type="http://schemas.openxmlformats.org/officeDocument/2006/relationships/slide" Target="slides/slide200.xml"/><Relationship Id="rId229" Type="http://schemas.openxmlformats.org/officeDocument/2006/relationships/slide" Target="slides/slide221.xml"/><Relationship Id="rId240" Type="http://schemas.openxmlformats.org/officeDocument/2006/relationships/slide" Target="slides/slide232.xml"/><Relationship Id="rId261" Type="http://schemas.openxmlformats.org/officeDocument/2006/relationships/slide" Target="slides/slide253.xml"/><Relationship Id="rId14" Type="http://schemas.openxmlformats.org/officeDocument/2006/relationships/slide" Target="slides/slide6.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282" Type="http://schemas.openxmlformats.org/officeDocument/2006/relationships/slide" Target="slides/slide274.xml"/><Relationship Id="rId8" Type="http://schemas.openxmlformats.org/officeDocument/2006/relationships/slideMaster" Target="slideMasters/slideMaster8.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219" Type="http://schemas.openxmlformats.org/officeDocument/2006/relationships/slide" Target="slides/slide211.xml"/><Relationship Id="rId230" Type="http://schemas.openxmlformats.org/officeDocument/2006/relationships/slide" Target="slides/slide222.xml"/><Relationship Id="rId251" Type="http://schemas.openxmlformats.org/officeDocument/2006/relationships/slide" Target="slides/slide24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272" Type="http://schemas.openxmlformats.org/officeDocument/2006/relationships/slide" Target="slides/slide264.xml"/><Relationship Id="rId293" Type="http://schemas.openxmlformats.org/officeDocument/2006/relationships/slide" Target="slides/slide28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95" Type="http://schemas.openxmlformats.org/officeDocument/2006/relationships/slide" Target="slides/slide187.xml"/><Relationship Id="rId209" Type="http://schemas.openxmlformats.org/officeDocument/2006/relationships/slide" Target="slides/slide201.xml"/><Relationship Id="rId220" Type="http://schemas.openxmlformats.org/officeDocument/2006/relationships/slide" Target="slides/slide212.xml"/><Relationship Id="rId241" Type="http://schemas.openxmlformats.org/officeDocument/2006/relationships/slide" Target="slides/slide23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262" Type="http://schemas.openxmlformats.org/officeDocument/2006/relationships/slide" Target="slides/slide254.xml"/><Relationship Id="rId283" Type="http://schemas.openxmlformats.org/officeDocument/2006/relationships/slide" Target="slides/slide275.xml"/><Relationship Id="rId78" Type="http://schemas.openxmlformats.org/officeDocument/2006/relationships/slide" Target="slides/slide70.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64" Type="http://schemas.openxmlformats.org/officeDocument/2006/relationships/slide" Target="slides/slide156.xml"/><Relationship Id="rId185" Type="http://schemas.openxmlformats.org/officeDocument/2006/relationships/slide" Target="slides/slide177.xml"/><Relationship Id="rId9" Type="http://schemas.openxmlformats.org/officeDocument/2006/relationships/slide" Target="slides/slide1.xml"/><Relationship Id="rId210" Type="http://schemas.openxmlformats.org/officeDocument/2006/relationships/slide" Target="slides/slide202.xml"/><Relationship Id="rId26" Type="http://schemas.openxmlformats.org/officeDocument/2006/relationships/slide" Target="slides/slide18.xml"/><Relationship Id="rId231" Type="http://schemas.openxmlformats.org/officeDocument/2006/relationships/slide" Target="slides/slide223.xml"/><Relationship Id="rId252" Type="http://schemas.openxmlformats.org/officeDocument/2006/relationships/slide" Target="slides/slide244.xml"/><Relationship Id="rId273" Type="http://schemas.openxmlformats.org/officeDocument/2006/relationships/slide" Target="slides/slide265.xml"/><Relationship Id="rId294" Type="http://schemas.openxmlformats.org/officeDocument/2006/relationships/slide" Target="slides/slide286.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slide" Target="slides/slide188.xml"/><Relationship Id="rId200" Type="http://schemas.openxmlformats.org/officeDocument/2006/relationships/slide" Target="slides/slide192.xml"/><Relationship Id="rId16" Type="http://schemas.openxmlformats.org/officeDocument/2006/relationships/slide" Target="slides/slide8.xml"/><Relationship Id="rId221" Type="http://schemas.openxmlformats.org/officeDocument/2006/relationships/slide" Target="slides/slide213.xml"/><Relationship Id="rId242" Type="http://schemas.openxmlformats.org/officeDocument/2006/relationships/slide" Target="slides/slide234.xml"/><Relationship Id="rId263" Type="http://schemas.openxmlformats.org/officeDocument/2006/relationships/slide" Target="slides/slide255.xml"/><Relationship Id="rId284" Type="http://schemas.openxmlformats.org/officeDocument/2006/relationships/slide" Target="slides/slide276.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11" Type="http://schemas.openxmlformats.org/officeDocument/2006/relationships/slide" Target="slides/slide203.xml"/><Relationship Id="rId232" Type="http://schemas.openxmlformats.org/officeDocument/2006/relationships/slide" Target="slides/slide224.xml"/><Relationship Id="rId253" Type="http://schemas.openxmlformats.org/officeDocument/2006/relationships/slide" Target="slides/slide245.xml"/><Relationship Id="rId274" Type="http://schemas.openxmlformats.org/officeDocument/2006/relationships/slide" Target="slides/slide266.xml"/><Relationship Id="rId295" Type="http://schemas.openxmlformats.org/officeDocument/2006/relationships/slide" Target="slides/slide287.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97" Type="http://schemas.openxmlformats.org/officeDocument/2006/relationships/slide" Target="slides/slide189.xml"/><Relationship Id="rId201" Type="http://schemas.openxmlformats.org/officeDocument/2006/relationships/slide" Target="slides/slide193.xml"/><Relationship Id="rId222" Type="http://schemas.openxmlformats.org/officeDocument/2006/relationships/slide" Target="slides/slide214.xml"/><Relationship Id="rId243" Type="http://schemas.openxmlformats.org/officeDocument/2006/relationships/slide" Target="slides/slide235.xml"/><Relationship Id="rId264" Type="http://schemas.openxmlformats.org/officeDocument/2006/relationships/slide" Target="slides/slide256.xml"/><Relationship Id="rId285" Type="http://schemas.openxmlformats.org/officeDocument/2006/relationships/slide" Target="slides/slide277.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1" Type="http://schemas.openxmlformats.org/officeDocument/2006/relationships/slideMaster" Target="slideMasters/slideMaster1.xml"/><Relationship Id="rId212" Type="http://schemas.openxmlformats.org/officeDocument/2006/relationships/slide" Target="slides/slide204.xml"/><Relationship Id="rId233" Type="http://schemas.openxmlformats.org/officeDocument/2006/relationships/slide" Target="slides/slide225.xml"/><Relationship Id="rId254" Type="http://schemas.openxmlformats.org/officeDocument/2006/relationships/slide" Target="slides/slide246.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275" Type="http://schemas.openxmlformats.org/officeDocument/2006/relationships/slide" Target="slides/slide267.xml"/><Relationship Id="rId296" Type="http://schemas.openxmlformats.org/officeDocument/2006/relationships/slide" Target="slides/slide288.xml"/><Relationship Id="rId300" Type="http://schemas.openxmlformats.org/officeDocument/2006/relationships/slide" Target="slides/slide292.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202" Type="http://schemas.openxmlformats.org/officeDocument/2006/relationships/slide" Target="slides/slide194.xml"/><Relationship Id="rId223" Type="http://schemas.openxmlformats.org/officeDocument/2006/relationships/slide" Target="slides/slide215.xml"/><Relationship Id="rId244" Type="http://schemas.openxmlformats.org/officeDocument/2006/relationships/slide" Target="slides/slide236.xml"/><Relationship Id="rId18" Type="http://schemas.openxmlformats.org/officeDocument/2006/relationships/slide" Target="slides/slide10.xml"/><Relationship Id="rId39" Type="http://schemas.openxmlformats.org/officeDocument/2006/relationships/slide" Target="slides/slide31.xml"/><Relationship Id="rId265" Type="http://schemas.openxmlformats.org/officeDocument/2006/relationships/slide" Target="slides/slide257.xml"/><Relationship Id="rId286" Type="http://schemas.openxmlformats.org/officeDocument/2006/relationships/slide" Target="slides/slide278.xml"/><Relationship Id="rId50" Type="http://schemas.openxmlformats.org/officeDocument/2006/relationships/slide" Target="slides/slide42.xml"/><Relationship Id="rId104" Type="http://schemas.openxmlformats.org/officeDocument/2006/relationships/slide" Target="slides/slide96.xml"/><Relationship Id="rId125" Type="http://schemas.openxmlformats.org/officeDocument/2006/relationships/slide" Target="slides/slide117.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1" Type="http://schemas.openxmlformats.org/officeDocument/2006/relationships/slide" Target="slides/slide63.xml"/><Relationship Id="rId92" Type="http://schemas.openxmlformats.org/officeDocument/2006/relationships/slide" Target="slides/slide84.xml"/><Relationship Id="rId213" Type="http://schemas.openxmlformats.org/officeDocument/2006/relationships/slide" Target="slides/slide205.xml"/><Relationship Id="rId234" Type="http://schemas.openxmlformats.org/officeDocument/2006/relationships/slide" Target="slides/slide226.xml"/><Relationship Id="rId2" Type="http://schemas.openxmlformats.org/officeDocument/2006/relationships/slideMaster" Target="slideMasters/slideMaster2.xml"/><Relationship Id="rId29" Type="http://schemas.openxmlformats.org/officeDocument/2006/relationships/slide" Target="slides/slide21.xml"/><Relationship Id="rId255" Type="http://schemas.openxmlformats.org/officeDocument/2006/relationships/slide" Target="slides/slide247.xml"/><Relationship Id="rId276" Type="http://schemas.openxmlformats.org/officeDocument/2006/relationships/slide" Target="slides/slide268.xml"/><Relationship Id="rId297" Type="http://schemas.openxmlformats.org/officeDocument/2006/relationships/slide" Target="slides/slide289.xml"/><Relationship Id="rId40" Type="http://schemas.openxmlformats.org/officeDocument/2006/relationships/slide" Target="slides/slide32.xml"/><Relationship Id="rId115" Type="http://schemas.openxmlformats.org/officeDocument/2006/relationships/slide" Target="slides/slide107.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301" Type="http://schemas.openxmlformats.org/officeDocument/2006/relationships/notesMaster" Target="notesMasters/notesMaster1.xml"/><Relationship Id="rId61" Type="http://schemas.openxmlformats.org/officeDocument/2006/relationships/slide" Target="slides/slide53.xml"/><Relationship Id="rId82" Type="http://schemas.openxmlformats.org/officeDocument/2006/relationships/slide" Target="slides/slide74.xml"/><Relationship Id="rId199" Type="http://schemas.openxmlformats.org/officeDocument/2006/relationships/slide" Target="slides/slide191.xml"/><Relationship Id="rId203" Type="http://schemas.openxmlformats.org/officeDocument/2006/relationships/slide" Target="slides/slide195.xml"/><Relationship Id="rId19" Type="http://schemas.openxmlformats.org/officeDocument/2006/relationships/slide" Target="slides/slide11.xml"/><Relationship Id="rId224" Type="http://schemas.openxmlformats.org/officeDocument/2006/relationships/slide" Target="slides/slide216.xml"/><Relationship Id="rId245" Type="http://schemas.openxmlformats.org/officeDocument/2006/relationships/slide" Target="slides/slide237.xml"/><Relationship Id="rId266" Type="http://schemas.openxmlformats.org/officeDocument/2006/relationships/slide" Target="slides/slide258.xml"/><Relationship Id="rId287" Type="http://schemas.openxmlformats.org/officeDocument/2006/relationships/slide" Target="slides/slide279.xml"/><Relationship Id="rId30" Type="http://schemas.openxmlformats.org/officeDocument/2006/relationships/slide" Target="slides/slide2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189" Type="http://schemas.openxmlformats.org/officeDocument/2006/relationships/slide" Target="slides/slide181.xml"/><Relationship Id="rId3" Type="http://schemas.openxmlformats.org/officeDocument/2006/relationships/slideMaster" Target="slideMasters/slideMaster3.xml"/><Relationship Id="rId214" Type="http://schemas.openxmlformats.org/officeDocument/2006/relationships/slide" Target="slides/slide206.xml"/><Relationship Id="rId235" Type="http://schemas.openxmlformats.org/officeDocument/2006/relationships/slide" Target="slides/slide227.xml"/><Relationship Id="rId256" Type="http://schemas.openxmlformats.org/officeDocument/2006/relationships/slide" Target="slides/slide248.xml"/><Relationship Id="rId277" Type="http://schemas.openxmlformats.org/officeDocument/2006/relationships/slide" Target="slides/slide269.xml"/><Relationship Id="rId298" Type="http://schemas.openxmlformats.org/officeDocument/2006/relationships/slide" Target="slides/slide290.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302"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179" Type="http://schemas.openxmlformats.org/officeDocument/2006/relationships/slide" Target="slides/slide171.xml"/><Relationship Id="rId190" Type="http://schemas.openxmlformats.org/officeDocument/2006/relationships/slide" Target="slides/slide182.xml"/><Relationship Id="rId204" Type="http://schemas.openxmlformats.org/officeDocument/2006/relationships/slide" Target="slides/slide196.xml"/><Relationship Id="rId225" Type="http://schemas.openxmlformats.org/officeDocument/2006/relationships/slide" Target="slides/slide217.xml"/><Relationship Id="rId246" Type="http://schemas.openxmlformats.org/officeDocument/2006/relationships/slide" Target="slides/slide238.xml"/><Relationship Id="rId267" Type="http://schemas.openxmlformats.org/officeDocument/2006/relationships/slide" Target="slides/slide259.xml"/><Relationship Id="rId288" Type="http://schemas.openxmlformats.org/officeDocument/2006/relationships/slide" Target="slides/slide280.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94" Type="http://schemas.openxmlformats.org/officeDocument/2006/relationships/slide" Target="slides/slide86.xml"/><Relationship Id="rId148" Type="http://schemas.openxmlformats.org/officeDocument/2006/relationships/slide" Target="slides/slide140.xml"/><Relationship Id="rId169" Type="http://schemas.openxmlformats.org/officeDocument/2006/relationships/slide" Target="slides/slide161.xml"/><Relationship Id="rId4" Type="http://schemas.openxmlformats.org/officeDocument/2006/relationships/slideMaster" Target="slideMasters/slideMaster4.xml"/><Relationship Id="rId180" Type="http://schemas.openxmlformats.org/officeDocument/2006/relationships/slide" Target="slides/slide172.xml"/><Relationship Id="rId215" Type="http://schemas.openxmlformats.org/officeDocument/2006/relationships/slide" Target="slides/slide207.xml"/><Relationship Id="rId236" Type="http://schemas.openxmlformats.org/officeDocument/2006/relationships/slide" Target="slides/slide228.xml"/><Relationship Id="rId257" Type="http://schemas.openxmlformats.org/officeDocument/2006/relationships/slide" Target="slides/slide249.xml"/><Relationship Id="rId278" Type="http://schemas.openxmlformats.org/officeDocument/2006/relationships/slide" Target="slides/slide270.xml"/><Relationship Id="rId303" Type="http://schemas.openxmlformats.org/officeDocument/2006/relationships/viewProps" Target="viewProps.xml"/><Relationship Id="rId42" Type="http://schemas.openxmlformats.org/officeDocument/2006/relationships/slide" Target="slides/slide34.xml"/><Relationship Id="rId84" Type="http://schemas.openxmlformats.org/officeDocument/2006/relationships/slide" Target="slides/slide76.xml"/><Relationship Id="rId138" Type="http://schemas.openxmlformats.org/officeDocument/2006/relationships/slide" Target="slides/slide130.xml"/><Relationship Id="rId191" Type="http://schemas.openxmlformats.org/officeDocument/2006/relationships/slide" Target="slides/slide183.xml"/><Relationship Id="rId205" Type="http://schemas.openxmlformats.org/officeDocument/2006/relationships/slide" Target="slides/slide197.xml"/><Relationship Id="rId247" Type="http://schemas.openxmlformats.org/officeDocument/2006/relationships/slide" Target="slides/slide239.xml"/><Relationship Id="rId107" Type="http://schemas.openxmlformats.org/officeDocument/2006/relationships/slide" Target="slides/slide99.xml"/><Relationship Id="rId289" Type="http://schemas.openxmlformats.org/officeDocument/2006/relationships/slide" Target="slides/slide281.xml"/><Relationship Id="rId11" Type="http://schemas.openxmlformats.org/officeDocument/2006/relationships/slide" Target="slides/slide3.xml"/><Relationship Id="rId53" Type="http://schemas.openxmlformats.org/officeDocument/2006/relationships/slide" Target="slides/slide45.xml"/><Relationship Id="rId149" Type="http://schemas.openxmlformats.org/officeDocument/2006/relationships/slide" Target="slides/slide141.xml"/><Relationship Id="rId95" Type="http://schemas.openxmlformats.org/officeDocument/2006/relationships/slide" Target="slides/slide87.xml"/><Relationship Id="rId160" Type="http://schemas.openxmlformats.org/officeDocument/2006/relationships/slide" Target="slides/slide152.xml"/><Relationship Id="rId216" Type="http://schemas.openxmlformats.org/officeDocument/2006/relationships/slide" Target="slides/slide208.xml"/><Relationship Id="rId258" Type="http://schemas.openxmlformats.org/officeDocument/2006/relationships/slide" Target="slides/slide250.xml"/><Relationship Id="rId22" Type="http://schemas.openxmlformats.org/officeDocument/2006/relationships/slide" Target="slides/slide14.xml"/><Relationship Id="rId64" Type="http://schemas.openxmlformats.org/officeDocument/2006/relationships/slide" Target="slides/slide56.xml"/><Relationship Id="rId118" Type="http://schemas.openxmlformats.org/officeDocument/2006/relationships/slide" Target="slides/slide110.xml"/><Relationship Id="rId171" Type="http://schemas.openxmlformats.org/officeDocument/2006/relationships/slide" Target="slides/slide163.xml"/><Relationship Id="rId227" Type="http://schemas.openxmlformats.org/officeDocument/2006/relationships/slide" Target="slides/slide219.xml"/><Relationship Id="rId269" Type="http://schemas.openxmlformats.org/officeDocument/2006/relationships/slide" Target="slides/slide261.xml"/><Relationship Id="rId33" Type="http://schemas.openxmlformats.org/officeDocument/2006/relationships/slide" Target="slides/slide25.xml"/><Relationship Id="rId129" Type="http://schemas.openxmlformats.org/officeDocument/2006/relationships/slide" Target="slides/slide121.xml"/><Relationship Id="rId280" Type="http://schemas.openxmlformats.org/officeDocument/2006/relationships/slide" Target="slides/slide272.xml"/><Relationship Id="rId75" Type="http://schemas.openxmlformats.org/officeDocument/2006/relationships/slide" Target="slides/slide67.xml"/><Relationship Id="rId140" Type="http://schemas.openxmlformats.org/officeDocument/2006/relationships/slide" Target="slides/slide132.xml"/><Relationship Id="rId182" Type="http://schemas.openxmlformats.org/officeDocument/2006/relationships/slide" Target="slides/slide174.xml"/><Relationship Id="rId6" Type="http://schemas.openxmlformats.org/officeDocument/2006/relationships/slideMaster" Target="slideMasters/slideMaster6.xml"/><Relationship Id="rId238" Type="http://schemas.openxmlformats.org/officeDocument/2006/relationships/slide" Target="slides/slide2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9794D-09D4-EA48-B988-A1D0ED20246B}" type="datetimeFigureOut">
              <a:rPr lang="en-US" smtClean="0"/>
              <a:t>12/15/2015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136376-F3E2-644B-9648-C2DF97B2FCFB}" type="slidenum">
              <a:rPr lang="en-US" smtClean="0"/>
              <a:t>‹#›</a:t>
            </a:fld>
            <a:endParaRPr lang="en-US"/>
          </a:p>
        </p:txBody>
      </p:sp>
    </p:spTree>
    <p:extLst>
      <p:ext uri="{BB962C8B-B14F-4D97-AF65-F5344CB8AC3E}">
        <p14:creationId xmlns:p14="http://schemas.microsoft.com/office/powerpoint/2010/main" val="125375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err="1"/>
              <a:t>Kính</a:t>
            </a:r>
            <a:r>
              <a:rPr lang="en" dirty="0"/>
              <a:t> </a:t>
            </a:r>
            <a:r>
              <a:rPr lang="en" dirty="0" err="1"/>
              <a:t>thưa</a:t>
            </a:r>
            <a:r>
              <a:rPr lang="en" dirty="0"/>
              <a:t> </a:t>
            </a:r>
            <a:r>
              <a:rPr lang="en" dirty="0" err="1"/>
              <a:t>hội</a:t>
            </a:r>
            <a:r>
              <a:rPr lang="en" dirty="0"/>
              <a:t> </a:t>
            </a:r>
            <a:r>
              <a:rPr lang="en" dirty="0" err="1"/>
              <a:t>đồng</a:t>
            </a:r>
            <a:r>
              <a:rPr lang="en" dirty="0"/>
              <a:t>, </a:t>
            </a:r>
            <a:r>
              <a:rPr lang="en" dirty="0" err="1"/>
              <a:t>quý</a:t>
            </a:r>
            <a:r>
              <a:rPr lang="en" dirty="0"/>
              <a:t> </a:t>
            </a:r>
            <a:r>
              <a:rPr lang="en" dirty="0" err="1"/>
              <a:t>thầy</a:t>
            </a:r>
            <a:r>
              <a:rPr lang="en" dirty="0"/>
              <a:t> </a:t>
            </a:r>
            <a:r>
              <a:rPr lang="en" dirty="0" err="1"/>
              <a:t>cô</a:t>
            </a:r>
            <a:r>
              <a:rPr lang="en" dirty="0"/>
              <a:t> </a:t>
            </a:r>
            <a:r>
              <a:rPr lang="en" dirty="0" err="1"/>
              <a:t>và</a:t>
            </a:r>
            <a:r>
              <a:rPr lang="en" dirty="0"/>
              <a:t> </a:t>
            </a:r>
            <a:r>
              <a:rPr lang="en" dirty="0" err="1"/>
              <a:t>các</a:t>
            </a:r>
            <a:r>
              <a:rPr lang="en" dirty="0"/>
              <a:t> </a:t>
            </a:r>
            <a:r>
              <a:rPr lang="en" dirty="0" err="1"/>
              <a:t>bạn</a:t>
            </a:r>
            <a:r>
              <a:rPr lang="en" dirty="0"/>
              <a:t>. </a:t>
            </a:r>
            <a:r>
              <a:rPr lang="en" dirty="0" err="1"/>
              <a:t>Hôm</a:t>
            </a:r>
            <a:r>
              <a:rPr lang="en" dirty="0"/>
              <a:t> nay </a:t>
            </a:r>
            <a:r>
              <a:rPr lang="en" dirty="0" err="1"/>
              <a:t>nhóm</a:t>
            </a:r>
            <a:r>
              <a:rPr lang="en" dirty="0"/>
              <a:t> </a:t>
            </a:r>
            <a:r>
              <a:rPr lang="en" dirty="0" err="1"/>
              <a:t>chúng</a:t>
            </a:r>
            <a:r>
              <a:rPr lang="en" dirty="0"/>
              <a:t> </a:t>
            </a:r>
            <a:r>
              <a:rPr lang="en" dirty="0" err="1"/>
              <a:t>tôi</a:t>
            </a:r>
            <a:r>
              <a:rPr lang="en" dirty="0"/>
              <a:t> </a:t>
            </a:r>
            <a:r>
              <a:rPr lang="en" dirty="0" err="1"/>
              <a:t>xin</a:t>
            </a:r>
            <a:r>
              <a:rPr lang="en" dirty="0"/>
              <a:t> </a:t>
            </a:r>
            <a:r>
              <a:rPr lang="en" dirty="0" err="1"/>
              <a:t>được</a:t>
            </a:r>
            <a:r>
              <a:rPr lang="en" dirty="0"/>
              <a:t> </a:t>
            </a:r>
            <a:r>
              <a:rPr lang="en" dirty="0" err="1"/>
              <a:t>phép</a:t>
            </a:r>
            <a:r>
              <a:rPr lang="en" dirty="0"/>
              <a:t> </a:t>
            </a:r>
            <a:r>
              <a:rPr lang="en" dirty="0" err="1"/>
              <a:t>giới</a:t>
            </a:r>
            <a:r>
              <a:rPr lang="en" dirty="0"/>
              <a:t> </a:t>
            </a:r>
            <a:r>
              <a:rPr lang="en" dirty="0" err="1"/>
              <a:t>thiệu</a:t>
            </a:r>
            <a:r>
              <a:rPr lang="en" dirty="0"/>
              <a:t> </a:t>
            </a:r>
            <a:r>
              <a:rPr lang="en" dirty="0" err="1"/>
              <a:t>đồ</a:t>
            </a:r>
            <a:r>
              <a:rPr lang="en" dirty="0"/>
              <a:t> </a:t>
            </a:r>
            <a:r>
              <a:rPr lang="en" dirty="0" err="1"/>
              <a:t>án</a:t>
            </a:r>
            <a:r>
              <a:rPr lang="en" dirty="0"/>
              <a:t> </a:t>
            </a:r>
            <a:r>
              <a:rPr lang="en" dirty="0" err="1"/>
              <a:t>tốt</a:t>
            </a:r>
            <a:r>
              <a:rPr lang="en" dirty="0"/>
              <a:t> </a:t>
            </a:r>
            <a:r>
              <a:rPr lang="en" dirty="0" err="1"/>
              <a:t>nghiệp</a:t>
            </a:r>
            <a:r>
              <a:rPr lang="en" dirty="0"/>
              <a:t> </a:t>
            </a:r>
            <a:r>
              <a:rPr lang="en-US" dirty="0" smtClean="0"/>
              <a:t>Smart Wear on Your Route</a:t>
            </a:r>
            <a:r>
              <a:rPr lang="en" dirty="0" smtClean="0"/>
              <a:t>, </a:t>
            </a:r>
            <a:r>
              <a:rPr lang="en" dirty="0" err="1"/>
              <a:t>tên</a:t>
            </a:r>
            <a:r>
              <a:rPr lang="en" dirty="0"/>
              <a:t> </a:t>
            </a:r>
            <a:r>
              <a:rPr lang="en" dirty="0" err="1"/>
              <a:t>tiếng</a:t>
            </a:r>
            <a:r>
              <a:rPr lang="en" dirty="0"/>
              <a:t> </a:t>
            </a:r>
            <a:r>
              <a:rPr lang="en" dirty="0" err="1"/>
              <a:t>Việt</a:t>
            </a:r>
            <a:r>
              <a:rPr lang="en" dirty="0"/>
              <a:t> </a:t>
            </a:r>
            <a:r>
              <a:rPr lang="en" dirty="0" err="1"/>
              <a:t>là</a:t>
            </a:r>
            <a:r>
              <a:rPr lang="en" dirty="0"/>
              <a:t> </a:t>
            </a:r>
            <a:r>
              <a:rPr lang="vi-VN" dirty="0" smtClean="0"/>
              <a:t>Đồng hồ thông minh trên đường đi của bạn</a:t>
            </a:r>
            <a:r>
              <a:rPr lang="en" dirty="0" smtClean="0"/>
              <a:t>. </a:t>
            </a:r>
            <a:r>
              <a:rPr lang="en" dirty="0" err="1"/>
              <a:t>Nhóm</a:t>
            </a:r>
            <a:r>
              <a:rPr lang="en" dirty="0"/>
              <a:t> </a:t>
            </a:r>
            <a:r>
              <a:rPr lang="en" dirty="0" err="1"/>
              <a:t>chúng</a:t>
            </a:r>
            <a:r>
              <a:rPr lang="en" dirty="0"/>
              <a:t> </a:t>
            </a:r>
            <a:r>
              <a:rPr lang="en" dirty="0" err="1"/>
              <a:t>tôi</a:t>
            </a:r>
            <a:r>
              <a:rPr lang="en" dirty="0"/>
              <a:t> </a:t>
            </a:r>
            <a:r>
              <a:rPr lang="en" dirty="0" err="1"/>
              <a:t>bao</a:t>
            </a:r>
            <a:r>
              <a:rPr lang="en" dirty="0"/>
              <a:t> </a:t>
            </a:r>
            <a:r>
              <a:rPr lang="en" dirty="0" err="1"/>
              <a:t>gồm</a:t>
            </a:r>
            <a:r>
              <a:rPr lang="en" dirty="0"/>
              <a:t> 4 </a:t>
            </a:r>
            <a:r>
              <a:rPr lang="en" dirty="0" err="1"/>
              <a:t>thành</a:t>
            </a:r>
            <a:r>
              <a:rPr lang="en" dirty="0"/>
              <a:t> </a:t>
            </a:r>
            <a:r>
              <a:rPr lang="en" dirty="0" err="1"/>
              <a:t>viên</a:t>
            </a:r>
            <a:r>
              <a:rPr lang="en" dirty="0"/>
              <a:t>… </a:t>
            </a:r>
            <a:r>
              <a:rPr lang="en" dirty="0" err="1"/>
              <a:t>dưới</a:t>
            </a:r>
            <a:r>
              <a:rPr lang="en" dirty="0"/>
              <a:t> </a:t>
            </a:r>
            <a:r>
              <a:rPr lang="en" dirty="0" err="1"/>
              <a:t>sự</a:t>
            </a:r>
            <a:r>
              <a:rPr lang="en" dirty="0"/>
              <a:t> </a:t>
            </a:r>
            <a:r>
              <a:rPr lang="en" dirty="0" err="1"/>
              <a:t>hướng</a:t>
            </a:r>
            <a:r>
              <a:rPr lang="en" dirty="0"/>
              <a:t> </a:t>
            </a:r>
            <a:r>
              <a:rPr lang="en" dirty="0" err="1"/>
              <a:t>dẫn</a:t>
            </a:r>
            <a:r>
              <a:rPr lang="en" dirty="0"/>
              <a:t> </a:t>
            </a:r>
            <a:r>
              <a:rPr lang="en" dirty="0" err="1"/>
              <a:t>của</a:t>
            </a:r>
            <a:r>
              <a:rPr lang="en" dirty="0"/>
              <a:t> </a:t>
            </a:r>
            <a:r>
              <a:rPr lang="en" dirty="0" err="1"/>
              <a:t>thầy</a:t>
            </a:r>
            <a:r>
              <a:rPr lang="en" dirty="0"/>
              <a:t> Kiều Trọng Khánh.</a:t>
            </a:r>
          </a:p>
        </p:txBody>
      </p:sp>
    </p:spTree>
    <p:extLst>
      <p:ext uri="{BB962C8B-B14F-4D97-AF65-F5344CB8AC3E}">
        <p14:creationId xmlns:p14="http://schemas.microsoft.com/office/powerpoint/2010/main" val="3905005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cung cấp tìm đường đi xe buýt nhiều hơn hai điểm</a:t>
            </a:r>
            <a:r>
              <a:rPr lang="vi-VN" baseline="0" dirty="0" smtClean="0"/>
              <a:t> có tối ưu. </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344444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tới</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vi-VN" dirty="0" smtClean="0"/>
              <a:t>Phát hiện và thông báo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trên</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228165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Nhưng</a:t>
            </a:r>
            <a:r>
              <a:rPr lang="en-US" baseline="0" dirty="0" smtClean="0"/>
              <a:t> </a:t>
            </a:r>
            <a:r>
              <a:rPr lang="en-US" baseline="0" dirty="0" err="1" smtClean="0"/>
              <a:t>trước</a:t>
            </a:r>
            <a:r>
              <a:rPr lang="vi-VN" dirty="0" smtClean="0"/>
              <a:t> hết, tôi xin trình bày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tìm</a:t>
            </a:r>
            <a:r>
              <a:rPr lang="en-US" baseline="0" dirty="0" smtClean="0"/>
              <a:t> </a:t>
            </a:r>
            <a:r>
              <a:rPr lang="vi-VN" dirty="0" smtClean="0"/>
              <a:t>khoảng cách </a:t>
            </a:r>
            <a:r>
              <a:rPr lang="en-US" dirty="0" err="1" smtClean="0"/>
              <a:t>từ</a:t>
            </a:r>
            <a:r>
              <a:rPr lang="en-US" baseline="0" dirty="0" smtClean="0"/>
              <a:t> 1 </a:t>
            </a:r>
            <a:r>
              <a:rPr lang="en-US" baseline="0" dirty="0" err="1" smtClean="0"/>
              <a:t>điểm</a:t>
            </a:r>
            <a:r>
              <a:rPr lang="en-US" baseline="0" dirty="0" smtClean="0"/>
              <a:t> </a:t>
            </a:r>
            <a:r>
              <a:rPr lang="en-US" baseline="0" dirty="0" err="1" smtClean="0"/>
              <a:t>tới</a:t>
            </a:r>
            <a:r>
              <a:rPr lang="en-US" baseline="0" dirty="0" smtClean="0"/>
              <a:t> 1 </a:t>
            </a:r>
            <a:r>
              <a:rPr lang="en-US" baseline="0" dirty="0" err="1" smtClean="0"/>
              <a:t>đoạn</a:t>
            </a:r>
            <a:r>
              <a:rPr lang="en-US" baseline="0" dirty="0" smtClean="0"/>
              <a:t> </a:t>
            </a:r>
            <a:r>
              <a:rPr lang="en-US" baseline="0" dirty="0" err="1" smtClean="0"/>
              <a:t>thẳng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Và</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145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có</a:t>
            </a:r>
            <a:r>
              <a:rPr lang="en-US" baseline="0" dirty="0" smtClean="0"/>
              <a:t> 1 </a:t>
            </a:r>
            <a:r>
              <a:rPr lang="en-US" baseline="0" dirty="0" err="1" smtClean="0"/>
              <a:t>đạon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49485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điểm</a:t>
            </a:r>
            <a:r>
              <a:rPr lang="en-US" baseline="0" dirty="0" smtClean="0"/>
              <a:t> 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886443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baseline="0" dirty="0" smtClean="0"/>
              <a:t> </a:t>
            </a:r>
            <a:r>
              <a:rPr lang="en-US" baseline="0" dirty="0" err="1" smtClean="0"/>
              <a:t>điểm</a:t>
            </a:r>
            <a:r>
              <a:rPr lang="en-US" baseline="0" dirty="0" smtClean="0"/>
              <a:t> C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đoạn</a:t>
            </a:r>
            <a:r>
              <a:rPr lang="en-US" baseline="0" dirty="0" smtClean="0"/>
              <a:t> </a:t>
            </a:r>
            <a:r>
              <a:rPr lang="en-US" baseline="0" dirty="0" err="1" smtClean="0"/>
              <a:t>thằng</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47826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Thì</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vuông</a:t>
            </a:r>
            <a:r>
              <a:rPr lang="en-US" baseline="0" dirty="0" smtClean="0"/>
              <a:t> </a:t>
            </a:r>
            <a:r>
              <a:rPr lang="en-US" baseline="0" dirty="0" err="1" smtClean="0"/>
              <a:t>góc</a:t>
            </a:r>
            <a:r>
              <a:rPr lang="en-US" baseline="0" dirty="0" smtClean="0"/>
              <a:t> </a:t>
            </a:r>
            <a:r>
              <a:rPr lang="en-US" baseline="0" dirty="0" err="1" smtClean="0"/>
              <a:t>với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887565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C</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2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66752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834323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047218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giữa</a:t>
            </a:r>
            <a:r>
              <a:rPr lang="en-US" baseline="0" dirty="0" smtClean="0"/>
              <a:t> 2 </a:t>
            </a:r>
            <a:r>
              <a:rPr lang="en-US" baseline="0" dirty="0" err="1" smtClean="0"/>
              <a:t>đoạn</a:t>
            </a:r>
            <a:r>
              <a:rPr lang="en-US" baseline="0" dirty="0" smtClean="0"/>
              <a:t> CA CB, </a:t>
            </a:r>
            <a:r>
              <a:rPr lang="en-US" baseline="0" dirty="0" err="1" smtClean="0"/>
              <a:t>đoạn</a:t>
            </a:r>
            <a:r>
              <a:rPr lang="en-US" baseline="0" dirty="0" smtClean="0"/>
              <a:t> </a:t>
            </a:r>
            <a:r>
              <a:rPr lang="en-US" baseline="0" dirty="0" err="1" smtClean="0"/>
              <a:t>nào</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ngắn</a:t>
            </a:r>
            <a:r>
              <a:rPr lang="en-US" baseline="0" dirty="0" smtClean="0"/>
              <a:t> </a:t>
            </a:r>
            <a:r>
              <a:rPr lang="en-US" baseline="0" dirty="0" err="1" smtClean="0"/>
              <a:t>hơn</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2253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Tổng</a:t>
            </a:r>
            <a:r>
              <a:rPr lang="en-US" baseline="0" dirty="0" smtClean="0"/>
              <a:t> </a:t>
            </a:r>
            <a:r>
              <a:rPr lang="en-US" baseline="0" dirty="0" err="1" smtClean="0"/>
              <a:t>quan</a:t>
            </a:r>
            <a:r>
              <a:rPr lang="en-US" baseline="0" dirty="0" smtClean="0"/>
              <a:t> </a:t>
            </a:r>
            <a:r>
              <a:rPr lang="en-US" baseline="0" dirty="0" err="1" smtClean="0"/>
              <a:t>thông</a:t>
            </a:r>
            <a:r>
              <a:rPr lang="en-US" baseline="0" dirty="0" smtClean="0"/>
              <a:t> tin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xe</a:t>
            </a:r>
            <a:r>
              <a:rPr lang="en-US" baseline="0" dirty="0" smtClean="0"/>
              <a:t> bus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83722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về</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8099315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vi-VN" dirty="0" smtClean="0"/>
              <a:t>Tôi có một chuyến đi gồm 4 đoạn từ A -&gt; 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281607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bắt</a:t>
            </a:r>
            <a:r>
              <a:rPr lang="en-US" baseline="0" dirty="0" smtClean="0"/>
              <a:t> </a:t>
            </a:r>
            <a:r>
              <a:rPr lang="en-US" baseline="0" dirty="0" err="1" smtClean="0"/>
              <a:t>đầu</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3585254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311196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a:t>
            </a:r>
            <a:r>
              <a:rPr lang="en-US"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837491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ko</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smtClean="0"/>
              <a:t>=&gt;</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kô</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722515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352887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lường</a:t>
            </a:r>
            <a:r>
              <a:rPr lang="en-US" baseline="0" dirty="0" smtClean="0"/>
              <a:t> </a:t>
            </a:r>
            <a:r>
              <a:rPr lang="en-US" baseline="0" dirty="0" err="1" smtClean="0"/>
              <a:t>và</a:t>
            </a:r>
            <a:r>
              <a:rPr lang="en-US" baseline="0" dirty="0" smtClean="0"/>
              <a:t> </a:t>
            </a:r>
            <a:r>
              <a:rPr lang="en-US" baseline="0" dirty="0" err="1" smtClean="0"/>
              <a:t>nhận</a:t>
            </a:r>
            <a:r>
              <a:rPr lang="en-US" baseline="0" dirty="0" smtClean="0"/>
              <a:t> </a:t>
            </a:r>
            <a:r>
              <a:rPr lang="en-US" baseline="0" dirty="0" err="1" smtClean="0"/>
              <a:t>biết</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0482836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dirty="0" smtClean="0"/>
              <a:t> </a:t>
            </a:r>
            <a:r>
              <a:rPr lang="en-US" dirty="0" err="1" smtClean="0"/>
              <a:t>theo</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7252899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sẽ</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0732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file </a:t>
            </a:r>
            <a:r>
              <a:rPr lang="en-US" baseline="0" dirty="0" err="1" smtClean="0"/>
              <a:t>json</a:t>
            </a:r>
            <a:r>
              <a:rPr lang="en-US" baseline="0" dirty="0" smtClean="0"/>
              <a:t> </a:t>
            </a:r>
            <a:r>
              <a:rPr lang="en-US" baseline="0" dirty="0" err="1" smtClean="0"/>
              <a:t>theo</a:t>
            </a:r>
            <a:r>
              <a:rPr lang="en-US" baseline="0" dirty="0" smtClean="0"/>
              <a:t> </a:t>
            </a:r>
            <a:r>
              <a:rPr lang="en-US" baseline="0" dirty="0" err="1" smtClean="0"/>
              <a:t>đường</a:t>
            </a:r>
            <a:r>
              <a:rPr lang="en-US" baseline="0" dirty="0" smtClean="0"/>
              <a:t> </a:t>
            </a:r>
            <a:r>
              <a:rPr lang="en-US" baseline="0" dirty="0" err="1" smtClean="0"/>
              <a:t>dẫn</a:t>
            </a:r>
            <a:r>
              <a:rPr lang="en-US" baseline="0" dirty="0" smtClean="0"/>
              <a:t> </a:t>
            </a:r>
            <a:r>
              <a:rPr lang="en-US" baseline="0" dirty="0" err="1" smtClean="0"/>
              <a:t>bên</a:t>
            </a:r>
            <a:r>
              <a:rPr lang="en-US" baseline="0" dirty="0" smtClean="0"/>
              <a:t> </a:t>
            </a:r>
            <a:r>
              <a:rPr lang="en-US" baseline="0" dirty="0" err="1" smtClean="0"/>
              <a:t>dưới</a:t>
            </a:r>
            <a:r>
              <a:rPr lang="en-US" baseline="0" dirty="0" smtClean="0"/>
              <a:t>. </a:t>
            </a:r>
            <a:r>
              <a:rPr lang="en-US" baseline="0" dirty="0" err="1" smtClean="0"/>
              <a:t>Và</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câu</a:t>
            </a:r>
            <a:r>
              <a:rPr lang="en-US" baseline="0" dirty="0" smtClean="0"/>
              <a:t> </a:t>
            </a:r>
            <a:r>
              <a:rPr lang="en-US" baseline="0" dirty="0" err="1" smtClean="0"/>
              <a:t>trúc</a:t>
            </a:r>
            <a:r>
              <a:rPr lang="en-US" baseline="0" dirty="0" smtClean="0"/>
              <a:t> file </a:t>
            </a:r>
            <a:r>
              <a:rPr lang="en-US" baseline="0" dirty="0" err="1" smtClean="0"/>
              <a:t>json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659611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tương</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204</a:t>
            </a:fld>
            <a:endParaRPr lang="en-US"/>
          </a:p>
        </p:txBody>
      </p:sp>
    </p:spTree>
    <p:extLst>
      <p:ext uri="{BB962C8B-B14F-4D97-AF65-F5344CB8AC3E}">
        <p14:creationId xmlns:p14="http://schemas.microsoft.com/office/powerpoint/2010/main" val="42726430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thông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quọ</a:t>
            </a:r>
            <a:r>
              <a:rPr lang="en-US" baseline="0" dirty="0" smtClean="0"/>
              <a:t> </a:t>
            </a:r>
            <a:r>
              <a:rPr lang="en-US" baseline="0" dirty="0" err="1" smtClean="0"/>
              <a:t>phải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205</a:t>
            </a:fld>
            <a:endParaRPr lang="en-US"/>
          </a:p>
        </p:txBody>
      </p:sp>
    </p:spTree>
    <p:extLst>
      <p:ext uri="{BB962C8B-B14F-4D97-AF65-F5344CB8AC3E}">
        <p14:creationId xmlns:p14="http://schemas.microsoft.com/office/powerpoint/2010/main" val="243912958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a:t>
            </a:r>
            <a:r>
              <a:rPr lang="en-US" baseline="0" dirty="0" err="1" smtClean="0"/>
              <a:t>nội</a:t>
            </a:r>
            <a:r>
              <a:rPr lang="en-US" baseline="0" dirty="0" smtClean="0"/>
              <a:t> dung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endParaRPr lang="en-US" baseline="0" dirty="0" smtClean="0"/>
          </a:p>
          <a:p>
            <a:r>
              <a:rPr lang="en-US" baseline="0" dirty="0" err="1" smtClean="0"/>
              <a:t>Như</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bạn</a:t>
            </a:r>
            <a:r>
              <a:rPr lang="en-US" baseline="0" dirty="0" smtClean="0"/>
              <a:t> </a:t>
            </a:r>
            <a:r>
              <a:rPr lang="en-US" baseline="0" dirty="0" err="1" smtClean="0"/>
              <a:t>ngoan</a:t>
            </a:r>
            <a:r>
              <a:rPr lang="en-US" baseline="0" dirty="0" smtClean="0"/>
              <a:t> </a:t>
            </a:r>
            <a:r>
              <a:rPr lang="en-US" baseline="0" dirty="0" err="1" smtClean="0"/>
              <a:t>đã</a:t>
            </a:r>
            <a:r>
              <a:rPr lang="en-US" baseline="0" dirty="0" smtClean="0"/>
              <a:t> </a:t>
            </a:r>
            <a:r>
              <a:rPr lang="en-US" baseline="0" dirty="0" err="1" smtClean="0"/>
              <a:t>nói</a:t>
            </a:r>
            <a:endParaRPr lang="en-US" baseline="0" dirty="0" smtClean="0"/>
          </a:p>
          <a:p>
            <a:r>
              <a:rPr lang="en-US" baseline="0" dirty="0" smtClean="0"/>
              <a:t>Class step </a:t>
            </a:r>
            <a:r>
              <a:rPr lang="en-US" baseline="0" dirty="0" err="1" smtClean="0"/>
              <a:t>đc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đường</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1029853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1 step </a:t>
            </a:r>
            <a:r>
              <a:rPr lang="en-US" baseline="0" dirty="0" err="1" smtClean="0"/>
              <a:t>tôi</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Notify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Location,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Startlocation</a:t>
            </a:r>
            <a:r>
              <a:rPr lang="en-US" baseline="0" dirty="0" smtClean="0"/>
              <a:t> </a:t>
            </a:r>
            <a:r>
              <a:rPr lang="en-US" baseline="0" dirty="0" err="1" smtClean="0"/>
              <a:t>của</a:t>
            </a:r>
            <a:r>
              <a:rPr lang="en-US" baseline="0" dirty="0" smtClean="0"/>
              <a:t> class step.</a:t>
            </a:r>
          </a:p>
          <a:p>
            <a:r>
              <a:rPr lang="en-US" baseline="0" dirty="0" smtClean="0"/>
              <a:t>Location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người</a:t>
            </a:r>
            <a:r>
              <a:rPr lang="en-US" baseline="0" dirty="0" smtClean="0"/>
              <a:t> </a:t>
            </a:r>
            <a:r>
              <a:rPr lang="en-US" baseline="0" dirty="0" smtClean="0"/>
              <a:t>dung </a:t>
            </a:r>
            <a:r>
              <a:rPr lang="en-US" baseline="0" dirty="0" err="1" smtClean="0"/>
              <a:t>sẽ</a:t>
            </a:r>
            <a:r>
              <a:rPr lang="en-US" baseline="0" dirty="0" smtClean="0"/>
              <a:t> </a:t>
            </a:r>
            <a:r>
              <a:rPr lang="en-US" baseline="0" dirty="0" err="1" smtClean="0"/>
              <a:t>đc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khi</a:t>
            </a:r>
            <a:r>
              <a:rPr lang="en-US" baseline="0" dirty="0" smtClean="0"/>
              <a:t> di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6654542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them </a:t>
            </a:r>
            <a:r>
              <a:rPr lang="en-US" baseline="0" dirty="0" err="1" smtClean="0"/>
              <a:t>vào</a:t>
            </a:r>
            <a:r>
              <a:rPr lang="en-US" baseline="0" dirty="0" smtClean="0"/>
              <a:t> class notify </a:t>
            </a:r>
            <a:r>
              <a:rPr lang="en-US" baseline="0" dirty="0" err="1" smtClean="0"/>
              <a:t>phần</a:t>
            </a:r>
            <a:r>
              <a:rPr lang="en-US" baseline="0" dirty="0" smtClean="0"/>
              <a:t> </a:t>
            </a:r>
            <a:r>
              <a:rPr lang="en-US" baseline="0" dirty="0" err="1" smtClean="0"/>
              <a:t>tử</a:t>
            </a:r>
            <a:r>
              <a:rPr lang="en-US" baseline="0" dirty="0" smtClean="0"/>
              <a:t> </a:t>
            </a:r>
            <a:r>
              <a:rPr lang="en" sz="1200" kern="0" dirty="0" smtClean="0">
                <a:solidFill>
                  <a:srgbClr val="FF0000"/>
                </a:solidFill>
                <a:latin typeface="Cambria" pitchFamily="18" charset="0"/>
                <a:cs typeface="Arial"/>
                <a:sym typeface="Arial"/>
                <a:rtl val="0"/>
              </a:rPr>
              <a:t>Title</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maneuver </a:t>
            </a:r>
            <a:r>
              <a:rPr lang="en-US" baseline="0" dirty="0" err="1" smtClean="0"/>
              <a:t>của</a:t>
            </a:r>
            <a:r>
              <a:rPr lang="en-US" baseline="0" dirty="0" smtClean="0"/>
              <a:t> step.</a:t>
            </a:r>
          </a:p>
          <a:p>
            <a:r>
              <a:rPr lang="en" sz="1200" kern="0" dirty="0" smtClean="0">
                <a:solidFill>
                  <a:srgbClr val="FF0000"/>
                </a:solidFill>
                <a:latin typeface="Cambria" pitchFamily="18" charset="0"/>
                <a:cs typeface="Arial"/>
                <a:sym typeface="Arial"/>
                <a:rtl val="0"/>
              </a:rPr>
              <a:t>Title </a:t>
            </a:r>
            <a:r>
              <a:rPr lang="en-US" baseline="0" dirty="0" err="1" smtClean="0"/>
              <a:t>là</a:t>
            </a:r>
            <a:r>
              <a:rPr lang="en-US" baseline="0" dirty="0" smtClean="0"/>
              <a:t> 1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ngắn</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như</a:t>
            </a:r>
            <a:r>
              <a:rPr lang="en-US" baseline="0" dirty="0" smtClean="0"/>
              <a:t>: </a:t>
            </a:r>
            <a:r>
              <a:rPr lang="en-US" baseline="0" dirty="0" err="1" smtClean="0"/>
              <a:t>rẽ</a:t>
            </a:r>
            <a:r>
              <a:rPr lang="en-US" baseline="0" dirty="0" smtClean="0"/>
              <a:t> </a:t>
            </a:r>
            <a:r>
              <a:rPr lang="en-US" baseline="0" dirty="0" err="1" smtClean="0"/>
              <a:t>trái</a:t>
            </a:r>
            <a:r>
              <a:rPr lang="en-US" baseline="0" dirty="0" smtClean="0"/>
              <a:t>, </a:t>
            </a:r>
            <a:r>
              <a:rPr lang="en-US" baseline="0" dirty="0" err="1" smtClean="0"/>
              <a:t>rẽ</a:t>
            </a:r>
            <a:r>
              <a:rPr lang="en-US" baseline="0" dirty="0" smtClean="0"/>
              <a:t> </a:t>
            </a:r>
            <a:r>
              <a:rPr lang="en-US" baseline="0" dirty="0" err="1" smtClean="0"/>
              <a:t>phải</a:t>
            </a:r>
            <a:r>
              <a:rPr lang="en-US" baseline="0" dirty="0" smtClean="0"/>
              <a:t>, </a:t>
            </a:r>
            <a:r>
              <a:rPr lang="en-US" baseline="0" dirty="0" err="1" smtClean="0"/>
              <a:t>chếch</a:t>
            </a:r>
            <a:r>
              <a:rPr lang="en-US" baseline="0" dirty="0" smtClean="0"/>
              <a:t> sang </a:t>
            </a:r>
            <a:r>
              <a:rPr lang="en-US" baseline="0" dirty="0" err="1" smtClean="0"/>
              <a:t>phải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254638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Tiêp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lây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instructions </a:t>
            </a:r>
            <a:r>
              <a:rPr lang="en-US" baseline="0" dirty="0" err="1" smtClean="0"/>
              <a:t>trong</a:t>
            </a:r>
            <a:r>
              <a:rPr lang="en-US" baseline="0" dirty="0" smtClean="0"/>
              <a:t> step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tích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1786257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a:t>
            </a:r>
            <a:r>
              <a:rPr lang="en-US" baseline="0" dirty="0" smtClean="0"/>
              <a:t> </a:t>
            </a:r>
            <a:r>
              <a:rPr lang="en-US" baseline="0" dirty="0" err="1" smtClean="0"/>
              <a:t>hình</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chuỗi</a:t>
            </a:r>
            <a:r>
              <a:rPr lang="en-US" baseline="0" dirty="0" smtClean="0"/>
              <a:t> String </a:t>
            </a:r>
            <a:r>
              <a:rPr lang="en-US" baseline="0" dirty="0" err="1" smtClean="0"/>
              <a:t>chếch</a:t>
            </a:r>
            <a:r>
              <a:rPr lang="en-US" baseline="0" dirty="0" smtClean="0"/>
              <a:t> sang </a:t>
            </a:r>
            <a:r>
              <a:rPr lang="en-US" baseline="0" dirty="0" err="1" smtClean="0"/>
              <a:t>bên</a:t>
            </a:r>
            <a:r>
              <a:rPr lang="en-US" baseline="0" dirty="0" smtClean="0"/>
              <a:t> </a:t>
            </a:r>
            <a:r>
              <a:rPr lang="en-US" baseline="0" dirty="0" err="1" smtClean="0"/>
              <a:t>phải</a:t>
            </a:r>
            <a:r>
              <a:rPr lang="en-US" baseline="0" dirty="0" smtClean="0"/>
              <a:t> </a:t>
            </a:r>
            <a:r>
              <a:rPr lang="en-US" baseline="0" dirty="0" err="1" smtClean="0"/>
              <a:t>để</a:t>
            </a:r>
            <a:r>
              <a:rPr lang="en-US" baseline="0" dirty="0" smtClean="0"/>
              <a:t> </a:t>
            </a:r>
            <a:r>
              <a:rPr lang="en-US" baseline="0" dirty="0" err="1" smtClean="0"/>
              <a:t>vào</a:t>
            </a:r>
            <a:r>
              <a:rPr lang="en-US" baseline="0" dirty="0" smtClean="0"/>
              <a:t> </a:t>
            </a:r>
            <a:r>
              <a:rPr lang="en-US" baseline="0" dirty="0" err="1" smtClean="0"/>
              <a:t>trường</a:t>
            </a:r>
            <a:r>
              <a:rPr lang="en-US" baseline="0" dirty="0" smtClean="0"/>
              <a:t> </a:t>
            </a:r>
            <a:r>
              <a:rPr lang="en-US" baseline="0" dirty="0" err="1" smtClean="0"/>
              <a:t>chinh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5238819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class </a:t>
            </a:r>
            <a:r>
              <a:rPr lang="en-US" baseline="0" dirty="0" smtClean="0"/>
              <a:t>notify </a:t>
            </a:r>
            <a:r>
              <a:rPr lang="en-US" baseline="0" dirty="0" err="1" smtClean="0"/>
              <a:t>với</a:t>
            </a:r>
            <a:r>
              <a:rPr lang="en-US" baseline="0" dirty="0" smtClean="0"/>
              <a:t> </a:t>
            </a:r>
            <a:r>
              <a:rPr lang="en-US" baseline="0" dirty="0" err="1" smtClean="0"/>
              <a:t>tên</a:t>
            </a:r>
            <a:r>
              <a:rPr lang="en-US" baseline="0" dirty="0" smtClean="0"/>
              <a:t> </a:t>
            </a:r>
            <a:r>
              <a:rPr lang="en-US" baseline="0" dirty="0" err="1" smtClean="0"/>
              <a:t>Smallmessage</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05205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chuỗi</a:t>
            </a:r>
            <a:r>
              <a:rPr lang="en-US" baseline="0" dirty="0" smtClean="0"/>
              <a:t> </a:t>
            </a:r>
            <a:r>
              <a:rPr lang="vi-VN" dirty="0" smtClean="0">
                <a:solidFill>
                  <a:srgbClr val="FF0000"/>
                </a:solidFill>
                <a:latin typeface="Cambria" panose="02040503050406030204" pitchFamily="18" charset="0"/>
              </a:rPr>
              <a:t>Băng qua Vietinbank CN </a:t>
            </a:r>
            <a:r>
              <a:rPr lang="vi-VN" dirty="0" smtClean="0">
                <a:solidFill>
                  <a:srgbClr val="FF0000"/>
                </a:solidFill>
                <a:latin typeface="Cambria" panose="02040503050406030204" pitchFamily="18" charset="0"/>
              </a:rPr>
              <a:t>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526091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Và</a:t>
            </a:r>
            <a:r>
              <a:rPr lang="en-US" baseline="0" dirty="0" smtClean="0"/>
              <a:t> </a:t>
            </a:r>
            <a:r>
              <a:rPr lang="en-US" baseline="0" dirty="0" err="1" smtClean="0"/>
              <a:t>tạo</a:t>
            </a:r>
            <a:r>
              <a:rPr lang="en-US" baseline="0" dirty="0" smtClean="0"/>
              <a:t> </a:t>
            </a:r>
            <a:r>
              <a:rPr lang="en-US" baseline="0" dirty="0" err="1" smtClean="0"/>
              <a:t>thành</a:t>
            </a:r>
            <a:r>
              <a:rPr lang="en-US" baseline="0" dirty="0" smtClean="0"/>
              <a:t> </a:t>
            </a:r>
            <a:r>
              <a:rPr lang="en-US" baseline="0" dirty="0" err="1" smtClean="0"/>
              <a:t>LongMessage</a:t>
            </a:r>
            <a:r>
              <a:rPr lang="en-US" baseline="0" dirty="0" smtClean="0"/>
              <a:t>, dung </a:t>
            </a:r>
            <a:r>
              <a:rPr lang="en-US" baseline="0" dirty="0" err="1" smtClean="0"/>
              <a:t>để</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chi </a:t>
            </a:r>
            <a:r>
              <a:rPr lang="en-US" baseline="0" dirty="0" err="1" smtClean="0"/>
              <a:t>tiết</a:t>
            </a:r>
            <a:r>
              <a:rPr lang="en-US" baseline="0" dirty="0" smtClean="0"/>
              <a:t> </a:t>
            </a:r>
            <a:r>
              <a:rPr lang="en-US" baseline="0" dirty="0" err="1" smtClean="0"/>
              <a:t>hơn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384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Tôi</a:t>
            </a:r>
            <a:r>
              <a:rPr lang="en-US" baseline="0" dirty="0" smtClean="0"/>
              <a:t>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của</a:t>
            </a:r>
            <a:r>
              <a:rPr lang="en-US" baseline="0" dirty="0" smtClean="0"/>
              <a:t> 1 col </a:t>
            </a:r>
            <a:r>
              <a:rPr lang="en-US" baseline="0" dirty="0" err="1" smtClean="0"/>
              <a:t>trong</a:t>
            </a:r>
            <a:r>
              <a:rPr lang="en-US" baseline="0" dirty="0" smtClean="0"/>
              <a:t> </a:t>
            </a:r>
            <a:r>
              <a:rPr lang="en-US" baseline="0" dirty="0" err="1" smtClean="0"/>
              <a:t>json</a:t>
            </a:r>
            <a:r>
              <a:rPr lang="en-US" baseline="0" dirty="0" smtClean="0"/>
              <a:t> </a:t>
            </a:r>
            <a:r>
              <a:rPr lang="en-US" baseline="0" dirty="0" err="1" smtClean="0"/>
              <a:t>thành</a:t>
            </a:r>
            <a:r>
              <a:rPr lang="en-US" baseline="0" dirty="0" smtClean="0"/>
              <a:t> </a:t>
            </a:r>
            <a:r>
              <a:rPr lang="en-US" baseline="0" dirty="0" err="1" smtClean="0"/>
              <a:t>bảng</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là</a:t>
            </a:r>
            <a:r>
              <a:rPr lang="en-US" baseline="0" dirty="0" smtClean="0"/>
              <a:t> build route)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348216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đã cung cấp phần mềm hỗ trợ anh Khương</a:t>
            </a:r>
            <a:r>
              <a:rPr lang="vi-VN" baseline="0" dirty="0" smtClean="0"/>
              <a:t> khi tham gia giao thông. Anh Khương rất hài lòng về việc đó.</a:t>
            </a:r>
          </a:p>
          <a:p>
            <a:endParaRPr lang="vi-VN" baseline="0" dirty="0" smtClean="0"/>
          </a:p>
          <a:p>
            <a:r>
              <a:rPr lang="vi-VN" dirty="0" smtClean="0"/>
              <a:t>Tuy nhiên, tình hình Việt Nam hiện tại trộm cướp khắp nơi. Anh Khương sợ hãi và nhút nhát. Anh không muốn mất điện thoại của mình.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5555761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Hệ thống chúng tôi cung cấp phần mềm chạy trên đồng hồ thông minh.</a:t>
            </a:r>
          </a:p>
          <a:p>
            <a:endParaRPr lang="vi-VN" dirty="0" smtClean="0"/>
          </a:p>
          <a:p>
            <a:r>
              <a:rPr lang="vi-VN" dirty="0" smtClean="0"/>
              <a:t>Đồng hồ thông minh sẽ hỗ trợ coi bản đồ và thông báo khi anh Khương gần tới các ngã rẽ.</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258231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4722661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103473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3979085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87961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154390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2867516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6808474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36859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xe</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613184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0998287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181147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endParaRPr lang="en-US" baseline="0" dirty="0" smtClean="0"/>
          </a:p>
          <a:p>
            <a:r>
              <a:rPr lang="en-US" baseline="0" dirty="0" smtClean="0"/>
              <a:t>Smart wear </a:t>
            </a:r>
            <a:r>
              <a:rPr lang="en-US" baseline="0" dirty="0" err="1" smtClean="0"/>
              <a:t>khá</a:t>
            </a:r>
            <a:r>
              <a:rPr lang="en-US" baseline="0" dirty="0" smtClean="0"/>
              <a:t> </a:t>
            </a:r>
            <a:r>
              <a:rPr lang="en-US" baseline="0" dirty="0" err="1" smtClean="0"/>
              <a:t>nhỏ</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nhìn</a:t>
            </a:r>
            <a:r>
              <a:rPr lang="en-US" baseline="0" dirty="0" smtClean="0"/>
              <a:t> </a:t>
            </a:r>
            <a:r>
              <a:rPr lang="en-US" baseline="0" dirty="0" err="1" smtClean="0"/>
              <a:t>rõ</a:t>
            </a:r>
            <a:r>
              <a:rPr lang="en-US" baseline="0" dirty="0" smtClean="0"/>
              <a:t> </a:t>
            </a:r>
            <a:r>
              <a:rPr lang="en-US" baseline="0" dirty="0" err="1" smtClean="0"/>
              <a:t>những</a:t>
            </a:r>
            <a:r>
              <a:rPr lang="en-US" baseline="0" dirty="0" smtClean="0"/>
              <a:t> </a:t>
            </a:r>
            <a:r>
              <a:rPr lang="en-US" baseline="0" dirty="0" err="1" smtClean="0"/>
              <a:t>thông</a:t>
            </a:r>
            <a:r>
              <a:rPr lang="en-US" baseline="0" dirty="0" smtClean="0"/>
              <a:t> tin </a:t>
            </a:r>
            <a:r>
              <a:rPr lang="en-US" baseline="0" dirty="0" err="1" smtClean="0"/>
              <a:t>trên</a:t>
            </a:r>
            <a:r>
              <a:rPr lang="en-US" baseline="0" dirty="0" smtClean="0"/>
              <a:t> </a:t>
            </a:r>
            <a:r>
              <a:rPr lang="en-US" baseline="0" dirty="0" err="1" smtClean="0"/>
              <a:t>đó</a:t>
            </a:r>
            <a:endParaRPr lang="en-US" baseline="0" dirty="0" smtClean="0"/>
          </a:p>
          <a:p>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ai</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smart wear</a:t>
            </a:r>
          </a:p>
          <a:p>
            <a:r>
              <a:rPr lang="en-US" baseline="0" dirty="0" err="1" smtClean="0"/>
              <a:t>Và</a:t>
            </a:r>
            <a:r>
              <a:rPr lang="en-US" baseline="0" dirty="0" smtClean="0"/>
              <a:t> </a:t>
            </a:r>
            <a:r>
              <a:rPr lang="en-US" baseline="0" dirty="0" err="1" smtClean="0"/>
              <a:t>giá</a:t>
            </a:r>
            <a:r>
              <a:rPr lang="en-US" baseline="0" dirty="0" smtClean="0"/>
              <a:t> </a:t>
            </a:r>
            <a:r>
              <a:rPr lang="en-US" baseline="0" dirty="0" err="1" smtClean="0"/>
              <a:t>của</a:t>
            </a:r>
            <a:r>
              <a:rPr lang="en-US" baseline="0" dirty="0" smtClean="0"/>
              <a:t> 1 </a:t>
            </a:r>
            <a:r>
              <a:rPr lang="en-US" baseline="0" dirty="0" smtClean="0"/>
              <a:t>smart </a:t>
            </a:r>
            <a:r>
              <a:rPr lang="en-US" baseline="0" dirty="0" smtClean="0"/>
              <a:t>wear </a:t>
            </a:r>
            <a:r>
              <a:rPr lang="en-US" baseline="0" dirty="0" err="1" smtClean="0"/>
              <a:t>ko</a:t>
            </a:r>
            <a:r>
              <a:rPr lang="en-US" baseline="0" dirty="0" smtClean="0"/>
              <a:t> </a:t>
            </a:r>
            <a:r>
              <a:rPr lang="en-US" baseline="0" dirty="0" err="1" smtClean="0"/>
              <a:t>hề</a:t>
            </a:r>
            <a:r>
              <a:rPr lang="en-US" baseline="0" dirty="0" smtClean="0"/>
              <a:t> </a:t>
            </a:r>
            <a:r>
              <a:rPr lang="en-US" baseline="0" dirty="0" err="1" smtClean="0"/>
              <a:t>rẻ</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8130567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bằng</a:t>
            </a:r>
            <a:r>
              <a:rPr lang="en-US" baseline="0" dirty="0" smtClean="0"/>
              <a:t> </a:t>
            </a:r>
            <a:r>
              <a:rPr lang="en-US" baseline="0" dirty="0" err="1" smtClean="0"/>
              <a:t>giọng</a:t>
            </a:r>
            <a:r>
              <a:rPr lang="en-US" baseline="0" dirty="0" smtClean="0"/>
              <a:t> </a:t>
            </a:r>
            <a:r>
              <a:rPr lang="en-US" baseline="0" dirty="0" err="1" smtClean="0"/>
              <a:t>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423827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là</a:t>
            </a:r>
            <a:r>
              <a:rPr lang="en-US" baseline="0" dirty="0" smtClean="0"/>
              <a:t> </a:t>
            </a:r>
            <a:r>
              <a:rPr lang="en-US" baseline="0" dirty="0" err="1" smtClean="0"/>
              <a:t>phần</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này</a:t>
            </a:r>
            <a:endParaRPr lang="en-US" baseline="0" dirty="0" smtClean="0"/>
          </a:p>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nhấn</a:t>
            </a:r>
            <a:r>
              <a:rPr lang="en-US" baseline="0" dirty="0" smtClean="0"/>
              <a:t> </a:t>
            </a:r>
            <a:r>
              <a:rPr lang="en-US" baseline="0" dirty="0" err="1" smtClean="0"/>
              <a:t>nút</a:t>
            </a:r>
            <a:r>
              <a:rPr lang="en-US" baseline="0" dirty="0" smtClean="0"/>
              <a:t> download.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86921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Ưng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list </a:t>
            </a:r>
            <a:r>
              <a:rPr lang="en-US" baseline="0" dirty="0" err="1" smtClean="0"/>
              <a:t>chuỗi</a:t>
            </a:r>
            <a:r>
              <a:rPr lang="en-US" baseline="0" dirty="0" smtClean="0"/>
              <a:t> stings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569815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1 </a:t>
            </a:r>
            <a:r>
              <a:rPr lang="en-US" baseline="0" dirty="0" err="1" smtClean="0"/>
              <a:t>phần</a:t>
            </a:r>
            <a:r>
              <a:rPr lang="en-US" baseline="0" dirty="0" smtClean="0"/>
              <a:t> </a:t>
            </a:r>
            <a:r>
              <a:rPr lang="en-US" baseline="0" dirty="0" err="1" smtClean="0"/>
              <a:t>tử</a:t>
            </a:r>
            <a:r>
              <a:rPr lang="en-US" baseline="0" dirty="0" smtClean="0"/>
              <a:t> string </a:t>
            </a:r>
            <a:r>
              <a:rPr lang="en-US" baseline="0" dirty="0" err="1" smtClean="0"/>
              <a:t>được</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từ</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smallmessage</a:t>
            </a:r>
            <a:r>
              <a:rPr lang="en-US" baseline="0" dirty="0" smtClean="0"/>
              <a:t> </a:t>
            </a:r>
            <a:r>
              <a:rPr lang="en-US" baseline="0" dirty="0" err="1" smtClean="0"/>
              <a:t>trong</a:t>
            </a:r>
            <a:r>
              <a:rPr lang="en-US" baseline="0" dirty="0" smtClean="0"/>
              <a:t> class notify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059459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dirty="0" smtClean="0"/>
              <a:t> </a:t>
            </a:r>
            <a:r>
              <a:rPr lang="en-US" dirty="0" err="1" smtClean="0"/>
              <a:t>đó</a:t>
            </a:r>
            <a:r>
              <a:rPr lang="en-US" baseline="0" dirty="0" smtClean="0"/>
              <a:t> 1 list notify </a:t>
            </a:r>
            <a:r>
              <a:rPr lang="en-US" baseline="0" dirty="0" err="1" smtClean="0"/>
              <a:t>sẽ</a:t>
            </a:r>
            <a:r>
              <a:rPr lang="en-US" baseline="0" dirty="0" smtClean="0"/>
              <a:t> </a:t>
            </a:r>
            <a:r>
              <a:rPr lang="en-US" baseline="0" dirty="0" err="1" smtClean="0"/>
              <a:t>đc</a:t>
            </a:r>
            <a:r>
              <a:rPr lang="en-US" baseline="0" dirty="0" smtClean="0"/>
              <a:t> 1 list strings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99752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chuỗi</a:t>
            </a:r>
            <a:r>
              <a:rPr lang="en-US" baseline="0" dirty="0" smtClean="0"/>
              <a:t> string </a:t>
            </a:r>
            <a:r>
              <a:rPr lang="en-US" baseline="0" dirty="0" err="1" smtClean="0"/>
              <a:t>đó</a:t>
            </a:r>
            <a:r>
              <a:rPr lang="en-US" baseline="0" dirty="0" smtClean="0"/>
              <a:t> </a:t>
            </a:r>
            <a:r>
              <a:rPr lang="en-US" baseline="0" dirty="0" err="1" smtClean="0"/>
              <a:t>lên</a:t>
            </a:r>
            <a:r>
              <a:rPr lang="en-US" baseline="0" dirty="0" smtClean="0"/>
              <a:t> FPT service </a:t>
            </a:r>
            <a:r>
              <a:rPr lang="en-US" baseline="0" dirty="0" err="1" smtClean="0"/>
              <a:t>theo</a:t>
            </a:r>
            <a:r>
              <a:rPr lang="en-US" baseline="0" dirty="0" smtClean="0"/>
              <a:t> </a:t>
            </a:r>
            <a:r>
              <a:rPr lang="en-US" baseline="0" dirty="0" err="1" smtClean="0"/>
              <a:t>đúng</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a:t>
            </a:r>
            <a:r>
              <a:rPr lang="en-US" baseline="0" dirty="0" err="1" smtClean="0"/>
              <a:t>đường</a:t>
            </a:r>
            <a:r>
              <a:rPr lang="en-US" baseline="0" dirty="0" smtClean="0"/>
              <a:t> link ở </a:t>
            </a:r>
            <a:r>
              <a:rPr lang="en-US" baseline="0" dirty="0" err="1" smtClean="0"/>
              <a:t>dưới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6964080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FPT service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list </a:t>
            </a:r>
            <a:r>
              <a:rPr lang="en-US" baseline="0" dirty="0" err="1" smtClean="0"/>
              <a:t>các</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63660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Thuộc</a:t>
            </a:r>
            <a:r>
              <a:rPr lang="en-US" baseline="0" dirty="0" smtClean="0"/>
              <a:t> </a:t>
            </a:r>
            <a:r>
              <a:rPr lang="en-US" baseline="0" dirty="0" err="1" smtClean="0"/>
              <a:t>tính</a:t>
            </a:r>
            <a:r>
              <a:rPr lang="en-US" baseline="0" dirty="0" smtClean="0"/>
              <a:t> </a:t>
            </a:r>
            <a:r>
              <a:rPr lang="en-US" baseline="0" dirty="0" err="1" smtClean="0"/>
              <a:t>RouteType</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True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và</a:t>
            </a:r>
            <a:r>
              <a:rPr lang="en-US" baseline="0" dirty="0" smtClean="0"/>
              <a:t> False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502859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a:t>
            </a:r>
            <a:r>
              <a:rPr lang="en-US" baseline="0" dirty="0" err="1" smtClean="0"/>
              <a:t>cái</a:t>
            </a:r>
            <a:r>
              <a:rPr lang="en-US" baseline="0" dirty="0" smtClean="0"/>
              <a:t> file audio </a:t>
            </a:r>
            <a:r>
              <a:rPr lang="en-US" baseline="0" dirty="0" err="1" smtClean="0"/>
              <a:t>đó</a:t>
            </a:r>
            <a:r>
              <a:rPr lang="en-US" baseline="0" dirty="0" smtClean="0"/>
              <a:t> </a:t>
            </a:r>
            <a:r>
              <a:rPr lang="en-US" baseline="0" dirty="0" err="1" smtClean="0"/>
              <a:t>thành</a:t>
            </a:r>
            <a:r>
              <a:rPr lang="en-US" baseline="0" dirty="0" smtClean="0"/>
              <a:t> </a:t>
            </a:r>
            <a:r>
              <a:rPr lang="en-US" baseline="0" dirty="0" err="1" smtClean="0"/>
              <a:t>mảng</a:t>
            </a:r>
            <a:r>
              <a:rPr lang="en-US" baseline="0" dirty="0" smtClean="0"/>
              <a:t> byte </a:t>
            </a:r>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vào</a:t>
            </a:r>
            <a:r>
              <a:rPr lang="en-US" baseline="0" dirty="0" smtClean="0"/>
              <a:t> </a:t>
            </a:r>
            <a:r>
              <a:rPr lang="en-US" baseline="0" dirty="0" err="1" smtClean="0"/>
              <a:t>trong</a:t>
            </a:r>
            <a:r>
              <a:rPr lang="en-US" baseline="0" dirty="0" smtClean="0"/>
              <a:t> cache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5582317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những</a:t>
            </a:r>
            <a:r>
              <a:rPr lang="en-US" baseline="0" dirty="0" smtClean="0"/>
              <a:t> file audio </a:t>
            </a:r>
            <a:r>
              <a:rPr lang="en-US" baseline="0" dirty="0" err="1" smtClean="0"/>
              <a:t>cần</a:t>
            </a:r>
            <a:r>
              <a:rPr lang="en-US" baseline="0" dirty="0" smtClean="0"/>
              <a:t> </a:t>
            </a:r>
            <a:r>
              <a:rPr lang="en-US" baseline="0" dirty="0" err="1" smtClean="0"/>
              <a:t>thiệt</a:t>
            </a:r>
            <a:r>
              <a:rPr lang="en-US" baseline="0" dirty="0" smtClean="0"/>
              <a:t> </a:t>
            </a:r>
            <a:r>
              <a:rPr lang="en-US" baseline="0" dirty="0" err="1" smtClean="0"/>
              <a:t>trong</a:t>
            </a:r>
            <a:r>
              <a:rPr lang="en-US" baseline="0" dirty="0" smtClean="0"/>
              <a:t> Cache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1161449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257</a:t>
            </a:fld>
            <a:endParaRPr lang="en-US"/>
          </a:p>
        </p:txBody>
      </p:sp>
    </p:spTree>
    <p:extLst>
      <p:ext uri="{BB962C8B-B14F-4D97-AF65-F5344CB8AC3E}">
        <p14:creationId xmlns:p14="http://schemas.microsoft.com/office/powerpoint/2010/main" val="361550711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dirty="0" smtClean="0"/>
              <a:t> </a:t>
            </a:r>
            <a:r>
              <a:rPr lang="en-US" dirty="0" err="1" smtClean="0"/>
              <a:t>tiên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gửi</a:t>
            </a:r>
            <a:r>
              <a:rPr lang="en-US" baseline="0" dirty="0" smtClean="0"/>
              <a:t> request </a:t>
            </a:r>
            <a:r>
              <a:rPr lang="en-US" baseline="0" dirty="0" err="1" smtClean="0"/>
              <a:t>lên</a:t>
            </a:r>
            <a:r>
              <a:rPr lang="en-US" baseline="0" dirty="0" smtClean="0"/>
              <a:t> FPT service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258</a:t>
            </a:fld>
            <a:endParaRPr lang="en-US"/>
          </a:p>
        </p:txBody>
      </p:sp>
    </p:spTree>
    <p:extLst>
      <p:ext uri="{BB962C8B-B14F-4D97-AF65-F5344CB8AC3E}">
        <p14:creationId xmlns:p14="http://schemas.microsoft.com/office/powerpoint/2010/main" val="415559856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FPT service </a:t>
            </a:r>
            <a:r>
              <a:rPr lang="en-US" dirty="0" err="1" smtClean="0"/>
              <a:t>trả</a:t>
            </a:r>
            <a:r>
              <a:rPr lang="en-US" dirty="0" smtClean="0"/>
              <a:t> </a:t>
            </a:r>
            <a:r>
              <a:rPr lang="en-US" dirty="0" err="1" smtClean="0"/>
              <a:t>về</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259</a:t>
            </a:fld>
            <a:endParaRPr lang="en-US"/>
          </a:p>
        </p:txBody>
      </p:sp>
    </p:spTree>
    <p:extLst>
      <p:ext uri="{BB962C8B-B14F-4D97-AF65-F5344CB8AC3E}">
        <p14:creationId xmlns:p14="http://schemas.microsoft.com/office/powerpoint/2010/main" val="95978731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302623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Kịch</a:t>
            </a:r>
            <a:r>
              <a:rPr lang="en-US" baseline="0" dirty="0" smtClean="0"/>
              <a:t> </a:t>
            </a:r>
            <a:r>
              <a:rPr lang="en-US" baseline="0" dirty="0" err="1" smtClean="0"/>
              <a:t>bản</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dirty="0" smtClean="0"/>
              <a:t>Anh</a:t>
            </a:r>
            <a:r>
              <a:rPr lang="en-US" baseline="0" dirty="0" smtClean="0"/>
              <a:t> </a:t>
            </a:r>
            <a:r>
              <a:rPr lang="en-US" baseline="0" dirty="0" err="1" smtClean="0"/>
              <a:t>khương</a:t>
            </a:r>
            <a:r>
              <a:rPr lang="en-US" baseline="0" dirty="0" smtClean="0"/>
              <a:t> </a:t>
            </a:r>
            <a:r>
              <a:rPr lang="en-US" baseline="0" dirty="0" err="1" smtClean="0"/>
              <a:t>thường</a:t>
            </a:r>
            <a:r>
              <a:rPr lang="en-US" baseline="0" dirty="0" smtClean="0"/>
              <a:t> di </a:t>
            </a:r>
            <a:r>
              <a:rPr lang="en-US" baseline="0" dirty="0" err="1" smtClean="0"/>
              <a:t>chuyển</a:t>
            </a:r>
            <a:r>
              <a:rPr lang="en-US" baseline="0" dirty="0" smtClean="0"/>
              <a:t> </a:t>
            </a:r>
            <a:r>
              <a:rPr lang="en-US" baseline="0" dirty="0" err="1" smtClean="0"/>
              <a:t>với</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rất</a:t>
            </a:r>
            <a:r>
              <a:rPr lang="en-US" baseline="0" dirty="0" smtClean="0"/>
              <a:t> </a:t>
            </a:r>
            <a:r>
              <a:rPr lang="en-US" baseline="0" dirty="0" err="1" smtClean="0"/>
              <a:t>cao</a:t>
            </a:r>
            <a:r>
              <a:rPr lang="en-US" baseline="0" dirty="0" smtClean="0"/>
              <a:t>, </a:t>
            </a:r>
            <a:r>
              <a:rPr lang="en-US" baseline="0" dirty="0" err="1" smtClean="0"/>
              <a:t>và</a:t>
            </a:r>
            <a:r>
              <a:rPr lang="en-US" baseline="0" dirty="0" smtClean="0"/>
              <a:t> </a:t>
            </a:r>
            <a:r>
              <a:rPr lang="en-US" baseline="0" dirty="0" err="1" smtClean="0"/>
              <a:t>trong</a:t>
            </a:r>
            <a:r>
              <a:rPr lang="en-US" baseline="0" dirty="0" smtClean="0"/>
              <a:t>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này</a:t>
            </a:r>
            <a:r>
              <a:rPr lang="en-US" baseline="0" dirty="0" smtClean="0"/>
              <a:t>.</a:t>
            </a:r>
          </a:p>
          <a:p>
            <a:r>
              <a:rPr lang="en-US" baseline="0" dirty="0" err="1" smtClean="0"/>
              <a:t>Khi</a:t>
            </a:r>
            <a:r>
              <a:rPr lang="en-US" baseline="0" dirty="0" smtClean="0"/>
              <a:t> </a:t>
            </a:r>
            <a:r>
              <a:rPr lang="en-US" baseline="0" dirty="0" err="1" smtClean="0"/>
              <a:t>anh</a:t>
            </a:r>
            <a:r>
              <a:rPr lang="en-US" baseline="0" dirty="0" smtClean="0"/>
              <a:t> di </a:t>
            </a:r>
            <a:r>
              <a:rPr lang="en-US" baseline="0" dirty="0" err="1" smtClean="0"/>
              <a:t>chuyển</a:t>
            </a:r>
            <a:r>
              <a:rPr lang="en-US" baseline="0" dirty="0" smtClean="0"/>
              <a:t> </a:t>
            </a:r>
            <a:r>
              <a:rPr lang="en-US" baseline="0" dirty="0" err="1" smtClean="0"/>
              <a:t>trên</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6914530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Lúc</a:t>
            </a:r>
            <a:r>
              <a:rPr lang="en-US" baseline="0" dirty="0" smtClean="0"/>
              <a:t> </a:t>
            </a:r>
            <a:r>
              <a:rPr lang="en-US" baseline="0" dirty="0" err="1" smtClean="0"/>
              <a:t>anh</a:t>
            </a:r>
            <a:r>
              <a:rPr lang="en-US" dirty="0" smtClean="0"/>
              <a:t> </a:t>
            </a:r>
            <a:r>
              <a:rPr lang="en-US" dirty="0" smtClean="0"/>
              <a:t>di</a:t>
            </a:r>
            <a:r>
              <a:rPr lang="en-US" baseline="0" dirty="0" smtClean="0"/>
              <a:t>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199523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Anh </a:t>
            </a:r>
            <a:r>
              <a:rPr lang="en-US" dirty="0" err="1" smtClean="0"/>
              <a:t>khương</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là</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84127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vì</a:t>
            </a:r>
            <a:r>
              <a:rPr lang="en-US" baseline="0" dirty="0" smtClean="0"/>
              <a:t> 1 </a:t>
            </a:r>
            <a:r>
              <a:rPr lang="en-US" baseline="0" dirty="0" err="1" smtClean="0"/>
              <a:t>lý</a:t>
            </a:r>
            <a:r>
              <a:rPr lang="en-US" baseline="0" dirty="0" smtClean="0"/>
              <a:t> do </a:t>
            </a:r>
            <a:r>
              <a:rPr lang="en-US" baseline="0" dirty="0" err="1" smtClean="0"/>
              <a:t>nào</a:t>
            </a:r>
            <a:r>
              <a:rPr lang="en-US" baseline="0" dirty="0" smtClean="0"/>
              <a:t> </a:t>
            </a:r>
            <a:r>
              <a:rPr lang="en-US" baseline="0" dirty="0" err="1" smtClean="0"/>
              <a:t>đó</a:t>
            </a:r>
            <a:r>
              <a:rPr lang="en-US" baseline="0" dirty="0" smtClean="0"/>
              <a:t>, </a:t>
            </a:r>
            <a:r>
              <a:rPr lang="en-US" baseline="0" dirty="0" err="1" smtClean="0"/>
              <a:t>anh</a:t>
            </a:r>
            <a:r>
              <a:rPr lang="en-US" baseline="0" dirty="0" smtClean="0"/>
              <a:t>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thẳng</a:t>
            </a:r>
            <a:r>
              <a:rPr lang="en-US" baseline="0" dirty="0" smtClean="0"/>
              <a:t> </a:t>
            </a:r>
            <a:r>
              <a:rPr lang="en-US" baseline="0" dirty="0" err="1" smtClean="0"/>
              <a:t>mà</a:t>
            </a:r>
            <a:r>
              <a:rPr lang="en-US" baseline="0" dirty="0" smtClean="0"/>
              <a:t> </a:t>
            </a:r>
            <a:r>
              <a:rPr lang="en-US" baseline="0" dirty="0" err="1" smtClean="0"/>
              <a:t>ko</a:t>
            </a:r>
            <a:r>
              <a:rPr lang="en-US" baseline="0" dirty="0" smtClean="0"/>
              <a:t> </a:t>
            </a:r>
            <a:r>
              <a:rPr lang="en-US" baseline="0" dirty="0" err="1" smtClean="0"/>
              <a:t>biết</a:t>
            </a:r>
            <a:r>
              <a:rPr lang="en-US" baseline="0" dirty="0" smtClean="0"/>
              <a:t> </a:t>
            </a:r>
            <a:r>
              <a:rPr lang="en-US" baseline="0" dirty="0" err="1" smtClean="0"/>
              <a:t>mình</a:t>
            </a:r>
            <a:r>
              <a:rPr lang="en-US" baseline="0" dirty="0" smtClean="0"/>
              <a:t> </a:t>
            </a:r>
            <a:r>
              <a:rPr lang="en-US" baseline="0" dirty="0" err="1" smtClean="0"/>
              <a:t>đã</a:t>
            </a:r>
            <a:r>
              <a:rPr lang="en-US" baseline="0" dirty="0" smtClean="0"/>
              <a:t> </a:t>
            </a:r>
            <a:r>
              <a:rPr lang="en-US" baseline="0" dirty="0" err="1" smtClean="0"/>
              <a:t>lạc</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49818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RouteNo</a:t>
            </a:r>
            <a:r>
              <a:rPr lang="en-US" dirty="0" smtClean="0"/>
              <a:t>: </a:t>
            </a:r>
            <a:r>
              <a:rPr lang="en-US" dirty="0" err="1" smtClean="0"/>
              <a:t>tuyến</a:t>
            </a:r>
            <a:r>
              <a:rPr lang="en-US" baseline="0" dirty="0" smtClean="0"/>
              <a:t> </a:t>
            </a:r>
            <a:r>
              <a:rPr lang="en-US" baseline="0" dirty="0" err="1" smtClean="0"/>
              <a:t>số</a:t>
            </a:r>
            <a:r>
              <a:rPr lang="en-US" baseline="0" dirty="0" smtClean="0"/>
              <a:t> </a:t>
            </a:r>
            <a:r>
              <a:rPr lang="en-US" baseline="0" dirty="0" err="1" smtClean="0"/>
              <a:t>xe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064994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khi</a:t>
            </a:r>
            <a:r>
              <a:rPr lang="en-US" baseline="0" dirty="0" smtClean="0"/>
              <a:t> </a:t>
            </a:r>
            <a:r>
              <a:rPr lang="en-US" baseline="0" dirty="0" err="1" smtClean="0"/>
              <a:t>anh</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map </a:t>
            </a:r>
            <a:r>
              <a:rPr lang="en-US" baseline="0" dirty="0" err="1" smtClean="0"/>
              <a:t>để</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thì</a:t>
            </a:r>
            <a:r>
              <a:rPr lang="en-US" baseline="0" dirty="0" smtClean="0"/>
              <a:t> </a:t>
            </a:r>
            <a:r>
              <a:rPr lang="en-US" baseline="0" dirty="0" err="1" smtClean="0"/>
              <a:t>anh</a:t>
            </a:r>
            <a:r>
              <a:rPr lang="en-US" baseline="0" dirty="0" smtClean="0"/>
              <a:t> </a:t>
            </a:r>
            <a:r>
              <a:rPr lang="en-US" baseline="0" dirty="0" err="1" smtClean="0"/>
              <a:t>đã</a:t>
            </a:r>
            <a:r>
              <a:rPr lang="en-US" baseline="0" dirty="0" smtClean="0"/>
              <a:t> </a:t>
            </a:r>
            <a:r>
              <a:rPr lang="en-US" baseline="0" dirty="0" err="1" smtClean="0"/>
              <a:t>đi</a:t>
            </a:r>
            <a:r>
              <a:rPr lang="en-US" baseline="0" dirty="0" smtClean="0"/>
              <a:t> </a:t>
            </a:r>
            <a:r>
              <a:rPr lang="en-US" baseline="0" dirty="0" err="1" smtClean="0"/>
              <a:t>lạc</a:t>
            </a:r>
            <a:r>
              <a:rPr lang="en-US" baseline="0" dirty="0" smtClean="0"/>
              <a:t> </a:t>
            </a:r>
            <a:r>
              <a:rPr lang="en-US" baseline="0" dirty="0" err="1" smtClean="0"/>
              <a:t>khá</a:t>
            </a:r>
            <a:r>
              <a:rPr lang="en-US" baseline="0" dirty="0" smtClean="0"/>
              <a:t> </a:t>
            </a:r>
            <a:r>
              <a:rPr lang="en-US" baseline="0" dirty="0" err="1" smtClean="0"/>
              <a:t>xa</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4758375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với</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dirty="0" err="1" smtClean="0"/>
              <a:t>Dù</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đầy</a:t>
            </a:r>
            <a:r>
              <a:rPr lang="en-US" baseline="0" dirty="0" smtClean="0"/>
              <a:t> </a:t>
            </a:r>
            <a:r>
              <a:rPr lang="en-US" baseline="0" dirty="0" err="1" smtClean="0"/>
              <a:t>đủ</a:t>
            </a:r>
            <a:r>
              <a:rPr lang="en-US" baseline="0" dirty="0" smtClean="0"/>
              <a:t>, </a:t>
            </a:r>
            <a:r>
              <a:rPr lang="en-US" baseline="0" dirty="0" err="1" smtClean="0"/>
              <a:t>nhưng</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552012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chưng</a:t>
            </a:r>
            <a:r>
              <a:rPr lang="en-US" baseline="0" dirty="0" smtClean="0"/>
              <a:t> </a:t>
            </a:r>
            <a:r>
              <a:rPr lang="en-US" baseline="0" dirty="0" err="1" smtClean="0"/>
              <a:t>năng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endParaRPr lang="en-US" baseline="0" dirty="0" smtClean="0"/>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lại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nếu</a:t>
            </a:r>
            <a:r>
              <a:rPr lang="en-US" baseline="0" dirty="0" smtClean="0"/>
              <a:t> </a:t>
            </a:r>
            <a:r>
              <a:rPr lang="en-US" baseline="0" dirty="0" err="1" smtClean="0"/>
              <a:t>có</a:t>
            </a:r>
            <a:r>
              <a:rPr lang="en-US" baseline="0" dirty="0" smtClean="0"/>
              <a:t> network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961928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được</a:t>
            </a:r>
            <a:r>
              <a:rPr lang="en-US" baseline="0" dirty="0" smtClean="0"/>
              <a:t> </a:t>
            </a:r>
            <a:r>
              <a:rPr lang="en-US" baseline="0" dirty="0" err="1" smtClean="0"/>
              <a:t>khi</a:t>
            </a:r>
            <a:r>
              <a:rPr lang="en-US" baseline="0" dirty="0" smtClean="0"/>
              <a:t> </a:t>
            </a:r>
            <a:r>
              <a:rPr lang="en-US" baseline="0" dirty="0" err="1" smtClean="0"/>
              <a:t>nào</a:t>
            </a:r>
            <a:r>
              <a:rPr lang="en-US" baseline="0" dirty="0" smtClean="0"/>
              <a:t> </a:t>
            </a:r>
            <a:r>
              <a:rPr lang="en-US" baseline="0" dirty="0" err="1" smtClean="0"/>
              <a:t>họ</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196324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002062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r>
              <a:rPr lang="en-US" baseline="0" dirty="0" smtClean="0"/>
              <a:t> </a:t>
            </a:r>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vượt</a:t>
            </a:r>
            <a:r>
              <a:rPr lang="en-US" baseline="0" dirty="0" smtClean="0"/>
              <a:t> qua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947220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người</a:t>
            </a:r>
            <a:r>
              <a:rPr lang="en-US" baseline="0" dirty="0" smtClean="0"/>
              <a:t> dung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3259864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baseline="0" dirty="0" smtClean="0"/>
          </a:p>
          <a:p>
            <a:r>
              <a:rPr lang="en-US" baseline="0" dirty="0" err="1" smtClean="0"/>
              <a:t>Và</a:t>
            </a:r>
            <a:r>
              <a:rPr lang="en-US" baseline="0" dirty="0" smtClean="0"/>
              <a:t> </a:t>
            </a:r>
            <a:r>
              <a:rPr lang="en-US" baseline="0" dirty="0" err="1" smtClean="0"/>
              <a:t>khi</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chuyến</a:t>
            </a:r>
            <a:r>
              <a:rPr lang="en-US" baseline="0" dirty="0" smtClean="0"/>
              <a:t> </a:t>
            </a:r>
            <a:r>
              <a:rPr lang="en-US" baseline="0" dirty="0" err="1" smtClean="0"/>
              <a:t>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514448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6544648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BC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28471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a:t>
            </a:r>
            <a:r>
              <a:rPr lang="en-US" baseline="0" dirty="0" err="1" smtClean="0"/>
              <a:t>Name</a:t>
            </a:r>
            <a:r>
              <a:rPr lang="en-US" baseline="0" dirty="0" smtClean="0"/>
              <a:t>: </a:t>
            </a:r>
            <a:r>
              <a:rPr lang="en-US" baseline="0" dirty="0" err="1" smtClean="0"/>
              <a:t>tên</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01037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9259672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Tất</a:t>
            </a:r>
            <a:r>
              <a:rPr lang="en-US" dirty="0" smtClean="0"/>
              <a:t> </a:t>
            </a:r>
            <a:r>
              <a:rPr lang="en-US" dirty="0" err="1" smtClean="0"/>
              <a:t>cả</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đều</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a:p>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ko</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586013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539824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được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DE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cho</a:t>
            </a:r>
            <a:r>
              <a:rPr lang="en-US" baseline="0" dirty="0" smtClean="0"/>
              <a:t> </a:t>
            </a:r>
            <a:r>
              <a:rPr lang="en-US" baseline="0" dirty="0" err="1" smtClean="0"/>
              <a:t>phép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3343168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thành</a:t>
            </a:r>
            <a:r>
              <a:rPr lang="en-US" baseline="0" dirty="0" smtClean="0"/>
              <a:t> </a:t>
            </a:r>
            <a:r>
              <a:rPr lang="en-US" baseline="0" dirty="0" err="1" smtClean="0"/>
              <a:t>đúng</a:t>
            </a:r>
            <a:r>
              <a:rPr lang="en-US" baseline="0" dirty="0" smtClean="0"/>
              <a:t> </a:t>
            </a:r>
            <a:r>
              <a:rPr lang="en-US" baseline="0" dirty="0" err="1" smtClean="0"/>
              <a:t>đướng</a:t>
            </a:r>
            <a:r>
              <a:rPr lang="en-US" baseline="0" dirty="0" smtClean="0"/>
              <a:t> </a:t>
            </a:r>
            <a:endParaRPr lang="en-US" baseline="0" dirty="0" smtClean="0"/>
          </a:p>
          <a:p>
            <a:r>
              <a:rPr lang="en-US" baseline="0" dirty="0" err="1" smtClean="0"/>
              <a:t>và</a:t>
            </a:r>
            <a:r>
              <a:rPr lang="en-US" baseline="0" dirty="0" smtClean="0"/>
              <a:t> </a:t>
            </a:r>
            <a:r>
              <a:rPr lang="en-US" baseline="0" dirty="0" err="1" smtClean="0"/>
              <a:t>đang</a:t>
            </a:r>
            <a:r>
              <a:rPr lang="en-US" baseline="0" dirty="0" smtClean="0"/>
              <a:t> ở </a:t>
            </a:r>
            <a:r>
              <a:rPr lang="en-US" baseline="0" dirty="0" err="1" smtClean="0"/>
              <a:t>trên</a:t>
            </a:r>
            <a:r>
              <a:rPr lang="en-US" baseline="0" dirty="0" smtClean="0"/>
              <a:t> </a:t>
            </a:r>
            <a:r>
              <a:rPr lang="en-US" baseline="0" dirty="0" err="1" smtClean="0"/>
              <a:t>đoạn</a:t>
            </a:r>
            <a:r>
              <a:rPr lang="en-US" baseline="0" dirty="0" smtClean="0"/>
              <a:t> DE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93995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đã</a:t>
            </a:r>
            <a:r>
              <a:rPr lang="en-US" baseline="0" dirty="0" smtClean="0"/>
              <a:t> </a:t>
            </a:r>
            <a:r>
              <a:rPr lang="en-US" baseline="0" dirty="0" err="1" smtClean="0"/>
              <a:t>trở</a:t>
            </a:r>
            <a:r>
              <a:rPr lang="en-US" baseline="0" dirty="0" smtClean="0"/>
              <a:t> </a:t>
            </a:r>
            <a:r>
              <a:rPr lang="en-US" baseline="0" dirty="0" err="1" smtClean="0"/>
              <a:t>về</a:t>
            </a:r>
            <a:r>
              <a:rPr lang="en-US" baseline="0" dirty="0" smtClean="0"/>
              <a:t> </a:t>
            </a:r>
            <a:r>
              <a:rPr lang="en-US" baseline="0" dirty="0" err="1" smtClean="0"/>
              <a:t>đúng</a:t>
            </a:r>
            <a:r>
              <a:rPr lang="en-US" baseline="0" dirty="0" smtClean="0"/>
              <a:t> </a:t>
            </a:r>
            <a:r>
              <a:rPr lang="en-US" baseline="0" dirty="0" err="1" smtClean="0"/>
              <a:t>đường</a:t>
            </a:r>
            <a:r>
              <a:rPr lang="en-US" baseline="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234712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6720770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endParaRPr lang="en" dirty="0"/>
          </a:p>
        </p:txBody>
      </p:sp>
    </p:spTree>
    <p:extLst>
      <p:ext uri="{BB962C8B-B14F-4D97-AF65-F5344CB8AC3E}">
        <p14:creationId xmlns:p14="http://schemas.microsoft.com/office/powerpoint/2010/main" val="32294984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36350E-AE83-B244-8CE8-F69D8F81994C}" type="slidenum">
              <a:rPr lang="en-US" smtClean="0">
                <a:solidFill>
                  <a:prstClr val="black"/>
                </a:solidFill>
              </a:rPr>
              <a:pPr/>
              <a:t>284</a:t>
            </a:fld>
            <a:endParaRPr lang="en-US">
              <a:solidFill>
                <a:prstClr val="black"/>
              </a:solidFill>
            </a:endParaRPr>
          </a:p>
        </p:txBody>
      </p:sp>
    </p:spTree>
    <p:extLst>
      <p:ext uri="{BB962C8B-B14F-4D97-AF65-F5344CB8AC3E}">
        <p14:creationId xmlns:p14="http://schemas.microsoft.com/office/powerpoint/2010/main" val="175799352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endParaRPr lang="en" dirty="0"/>
          </a:p>
        </p:txBody>
      </p:sp>
    </p:spTree>
    <p:extLst>
      <p:ext uri="{BB962C8B-B14F-4D97-AF65-F5344CB8AC3E}">
        <p14:creationId xmlns:p14="http://schemas.microsoft.com/office/powerpoint/2010/main" val="1300221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STATION: </a:t>
            </a:r>
            <a:r>
              <a:rPr lang="en-US" baseline="0" dirty="0" err="1" smtClean="0"/>
              <a:t>trạm</a:t>
            </a:r>
            <a:r>
              <a:rPr lang="en-US" baseline="0" dirty="0" smtClean="0"/>
              <a:t> </a:t>
            </a:r>
            <a:r>
              <a:rPr lang="en-US" baseline="0" dirty="0" err="1" smtClean="0"/>
              <a:t>dừng</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0872486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Hiện tại. </a:t>
            </a:r>
            <a:r>
              <a:rPr lang="en-US" dirty="0" smtClean="0"/>
              <a:t>T</a:t>
            </a:r>
            <a:r>
              <a:rPr lang="vi-VN" dirty="0" smtClean="0"/>
              <a:t>hông tin thời gian đến và đi tại mỗi trạm được chúng tôi sinh ra bằng code. Do vậy, cách làm này không khớp với thực tế. </a:t>
            </a:r>
          </a:p>
          <a:p>
            <a:pPr marL="457200" lvl="0" indent="-228600" rtl="0">
              <a:spcBef>
                <a:spcPts val="0"/>
              </a:spcBef>
              <a:buChar char="-"/>
            </a:pPr>
            <a:r>
              <a:rPr lang="vi-VN" dirty="0" smtClean="0"/>
              <a:t>Chúng tôi thiết kế thực thể Connection giữa PathInfo và Trip. Với cách thiết kế này, chúng tôi có thể mở rộng hệ thống.</a:t>
            </a:r>
            <a:r>
              <a:rPr lang="vi-VN" baseline="0" dirty="0" smtClean="0"/>
              <a:t> Cung cấp ứng dụng cho tài xế xe buýt thu thập dữ liệu thời gian tại mỗi trạm, gửi lên server, được approve từ staff và lưu thông tin vào database.</a:t>
            </a:r>
            <a:endParaRPr lang="en" dirty="0"/>
          </a:p>
        </p:txBody>
      </p:sp>
    </p:spTree>
    <p:extLst>
      <p:ext uri="{BB962C8B-B14F-4D97-AF65-F5344CB8AC3E}">
        <p14:creationId xmlns:p14="http://schemas.microsoft.com/office/powerpoint/2010/main" val="287534084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482195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2332612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3936503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107195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endParaRPr lang="en" dirty="0"/>
          </a:p>
        </p:txBody>
      </p:sp>
    </p:spTree>
    <p:extLst>
      <p:ext uri="{BB962C8B-B14F-4D97-AF65-F5344CB8AC3E}">
        <p14:creationId xmlns:p14="http://schemas.microsoft.com/office/powerpoint/2010/main" val="139976988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837589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CodeID</a:t>
            </a:r>
            <a:r>
              <a:rPr lang="en-US" dirty="0" smtClean="0"/>
              <a:t>: </a:t>
            </a:r>
            <a:r>
              <a:rPr lang="en-US" dirty="0" err="1" smtClean="0"/>
              <a:t>mã</a:t>
            </a:r>
            <a:r>
              <a:rPr lang="en-US" baseline="0" dirty="0" smtClean="0"/>
              <a:t> </a:t>
            </a:r>
            <a:r>
              <a:rPr lang="en-US" baseline="0" dirty="0" err="1" smtClean="0"/>
              <a:t>số</a:t>
            </a:r>
            <a:r>
              <a:rPr lang="en-US" baseline="0" dirty="0" smtClean="0"/>
              <a:t> </a:t>
            </a:r>
            <a:r>
              <a:rPr lang="en-US" baseline="0" dirty="0" err="1" smtClean="0"/>
              <a:t>trạm</a:t>
            </a:r>
            <a:r>
              <a:rPr lang="en-US" baseline="0" dirty="0" smtClean="0"/>
              <a:t> –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biệt</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nhau</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13629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Mở dau.</a:t>
            </a:r>
            <a:r>
              <a:rPr lang="vi-VN" baseline="0" dirty="0" smtClean="0"/>
              <a:t> Toi xin dưa ra mot kich ban nhu sau</a:t>
            </a:r>
            <a:r>
              <a:rPr lang="en-US" baseline="0" dirty="0" smtClean="0"/>
              <a:t>:</a:t>
            </a:r>
            <a:r>
              <a:rPr lang="vi-VN" baseline="0" dirty="0" smtClean="0"/>
              <a:t/>
            </a:r>
            <a:br>
              <a:rPr lang="vi-VN" baseline="0" dirty="0" smtClean="0"/>
            </a:br>
            <a:r>
              <a:rPr lang="en-US" dirty="0" err="1" smtClean="0"/>
              <a:t>Khuong</a:t>
            </a:r>
            <a:r>
              <a:rPr lang="en-US" dirty="0" smtClean="0"/>
              <a:t> la mot </a:t>
            </a:r>
            <a:r>
              <a:rPr lang="en-US" dirty="0" err="1" smtClean="0"/>
              <a:t>doanh</a:t>
            </a:r>
            <a:r>
              <a:rPr lang="en-US" dirty="0" smtClean="0"/>
              <a:t> </a:t>
            </a:r>
            <a:r>
              <a:rPr lang="en-US" dirty="0" err="1" smtClean="0"/>
              <a:t>nhan</a:t>
            </a:r>
            <a:r>
              <a:rPr lang="en-US" dirty="0" smtClean="0"/>
              <a:t> ban </a:t>
            </a:r>
            <a:r>
              <a:rPr lang="en-US" dirty="0" err="1" smtClean="0"/>
              <a:t>ron</a:t>
            </a:r>
            <a:r>
              <a:rPr lang="en-US" baseline="0" dirty="0" smtClean="0"/>
              <a:t> di </a:t>
            </a:r>
            <a:r>
              <a:rPr lang="en-US" baseline="0" dirty="0" err="1" smtClean="0"/>
              <a:t>cong</a:t>
            </a:r>
            <a:r>
              <a:rPr lang="en-US" baseline="0" dirty="0" smtClean="0"/>
              <a:t> </a:t>
            </a:r>
            <a:r>
              <a:rPr lang="en-US" baseline="0" dirty="0" err="1" smtClean="0"/>
              <a:t>tac</a:t>
            </a:r>
            <a:r>
              <a:rPr lang="en-US" baseline="0" dirty="0" smtClean="0"/>
              <a:t> </a:t>
            </a:r>
            <a:r>
              <a:rPr lang="en-US" baseline="0" dirty="0" err="1" smtClean="0"/>
              <a:t>thường</a:t>
            </a:r>
            <a:r>
              <a:rPr lang="en-US" baseline="0" dirty="0" smtClean="0"/>
              <a:t> </a:t>
            </a:r>
            <a:r>
              <a:rPr lang="en-US" baseline="0" dirty="0" err="1" smtClean="0"/>
              <a:t>xuyên</a:t>
            </a:r>
            <a:r>
              <a:rPr lang="en-US" baseline="0" dirty="0" smtClean="0"/>
              <a:t> </a:t>
            </a:r>
            <a:r>
              <a:rPr lang="en-US" baseline="0" dirty="0" err="1" smtClean="0"/>
              <a:t>nên</a:t>
            </a:r>
            <a:r>
              <a:rPr lang="en-US" baseline="0" dirty="0" smtClean="0"/>
              <a:t> </a:t>
            </a:r>
            <a:r>
              <a:rPr lang="en-US" baseline="0" dirty="0" err="1" smtClean="0"/>
              <a:t>có</a:t>
            </a:r>
            <a:r>
              <a:rPr lang="en-US" baseline="0" dirty="0" smtClean="0"/>
              <a:t> </a:t>
            </a:r>
            <a:r>
              <a:rPr lang="en-US" baseline="0" dirty="0" err="1" smtClean="0"/>
              <a:t>rất</a:t>
            </a:r>
            <a:r>
              <a:rPr lang="en-US" baseline="0" dirty="0" smtClean="0"/>
              <a:t> </a:t>
            </a:r>
            <a:r>
              <a:rPr lang="en-US" baseline="0" dirty="0" err="1" smtClean="0"/>
              <a:t>ít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về</a:t>
            </a:r>
            <a:r>
              <a:rPr lang="en-US" baseline="0" dirty="0" smtClean="0"/>
              <a:t> </a:t>
            </a:r>
            <a:r>
              <a:rPr lang="en-US" baseline="0" dirty="0" err="1" smtClean="0"/>
              <a:t>thăm</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Hom</a:t>
            </a:r>
            <a:r>
              <a:rPr lang="en-US" baseline="0" dirty="0" smtClean="0"/>
              <a:t> nay </a:t>
            </a:r>
            <a:r>
              <a:rPr lang="en-US" baseline="0" dirty="0" err="1" smtClean="0"/>
              <a:t>Khuong</a:t>
            </a:r>
            <a:r>
              <a:rPr lang="en-US" baseline="0" dirty="0" smtClean="0"/>
              <a:t> </a:t>
            </a:r>
            <a:r>
              <a:rPr lang="en-US" baseline="0" dirty="0" err="1" smtClean="0"/>
              <a:t>ve</a:t>
            </a:r>
            <a:r>
              <a:rPr lang="en-US" baseline="0" dirty="0" smtClean="0"/>
              <a:t> </a:t>
            </a:r>
            <a:r>
              <a:rPr lang="en-US" baseline="0" dirty="0" err="1" smtClean="0"/>
              <a:t>nuoc</a:t>
            </a:r>
            <a:r>
              <a:rPr lang="en-US" baseline="0" dirty="0" smtClean="0"/>
              <a:t> </a:t>
            </a:r>
            <a:r>
              <a:rPr lang="en-US" baseline="0" dirty="0" err="1" smtClean="0"/>
              <a:t>và</a:t>
            </a:r>
            <a:r>
              <a:rPr lang="en-US" baseline="0" dirty="0" smtClean="0"/>
              <a:t> </a:t>
            </a:r>
            <a:r>
              <a:rPr lang="en-US" baseline="0" dirty="0" err="1" smtClean="0"/>
              <a:t>muốn</a:t>
            </a:r>
            <a:r>
              <a:rPr lang="en-US" baseline="0" dirty="0" smtClean="0"/>
              <a:t> </a:t>
            </a:r>
            <a:r>
              <a:rPr lang="en-US" baseline="0" dirty="0" err="1" smtClean="0"/>
              <a:t>thu</a:t>
            </a:r>
            <a:r>
              <a:rPr lang="en-US" baseline="0" dirty="0" smtClean="0"/>
              <a:t> </a:t>
            </a:r>
            <a:r>
              <a:rPr lang="en-US" baseline="0" dirty="0" err="1" smtClean="0"/>
              <a:t>xếp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gặp</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và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Hien</a:t>
            </a:r>
            <a:r>
              <a:rPr lang="en-US" baseline="0" dirty="0" smtClean="0"/>
              <a:t> tai </a:t>
            </a:r>
            <a:r>
              <a:rPr lang="en-US" baseline="0" dirty="0" err="1" smtClean="0"/>
              <a:t>Khuong</a:t>
            </a:r>
            <a:r>
              <a:rPr lang="en-US" baseline="0" dirty="0" smtClean="0"/>
              <a:t> dang </a:t>
            </a:r>
            <a:r>
              <a:rPr lang="en-US" baseline="0" dirty="0" err="1" smtClean="0"/>
              <a:t>làm</a:t>
            </a:r>
            <a:r>
              <a:rPr lang="en-US" baseline="0" dirty="0" smtClean="0"/>
              <a:t> </a:t>
            </a:r>
            <a:r>
              <a:rPr lang="en-US" baseline="0" dirty="0" err="1" smtClean="0"/>
              <a:t>việc</a:t>
            </a:r>
            <a:r>
              <a:rPr lang="en-US" baseline="0" dirty="0" smtClean="0"/>
              <a:t> </a:t>
            </a:r>
            <a:r>
              <a:rPr lang="en-US" baseline="0" dirty="0" err="1" smtClean="0"/>
              <a:t>tại</a:t>
            </a:r>
            <a:r>
              <a:rPr lang="en-US" baseline="0" dirty="0" smtClean="0"/>
              <a:t> </a:t>
            </a:r>
            <a:r>
              <a:rPr lang="en-US" baseline="0" dirty="0" err="1" smtClean="0"/>
              <a:t>công</a:t>
            </a:r>
            <a:r>
              <a:rPr lang="en-US" baseline="0" dirty="0" smtClean="0"/>
              <a:t> </a:t>
            </a:r>
            <a:r>
              <a:rPr lang="en-US" baseline="0" dirty="0" err="1" smtClean="0"/>
              <a:t>ty</a:t>
            </a:r>
            <a:r>
              <a:rPr lang="en-US" baseline="0" dirty="0" smtClean="0"/>
              <a:t> o </a:t>
            </a:r>
            <a:r>
              <a:rPr lang="en-US" baseline="0" dirty="0" err="1" smtClean="0"/>
              <a:t>gần</a:t>
            </a:r>
            <a:r>
              <a:rPr lang="en-US" baseline="0" dirty="0" smtClean="0"/>
              <a:t> </a:t>
            </a:r>
            <a:r>
              <a:rPr lang="en-US" baseline="0" dirty="0" err="1" smtClean="0"/>
              <a:t>cong</a:t>
            </a:r>
            <a:r>
              <a:rPr lang="en-US" baseline="0" dirty="0" smtClean="0"/>
              <a:t> </a:t>
            </a:r>
            <a:r>
              <a:rPr lang="en-US" baseline="0" dirty="0" err="1" smtClean="0"/>
              <a:t>vien</a:t>
            </a:r>
            <a:r>
              <a:rPr lang="en-US" baseline="0" dirty="0" smtClean="0"/>
              <a:t> </a:t>
            </a:r>
            <a:r>
              <a:rPr lang="en-US" baseline="0" dirty="0" err="1" smtClean="0"/>
              <a:t>tao</a:t>
            </a:r>
            <a:r>
              <a:rPr lang="en-US" baseline="0" dirty="0" smtClean="0"/>
              <a:t> </a:t>
            </a:r>
            <a:r>
              <a:rPr lang="en-US" baseline="0" dirty="0" err="1" smtClean="0"/>
              <a:t>dan.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3204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Street: </a:t>
            </a:r>
            <a:r>
              <a:rPr lang="en-US"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3496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Vĩ</a:t>
            </a:r>
            <a:r>
              <a:rPr lang="en-US" baseline="0" dirty="0" smtClean="0"/>
              <a:t> </a:t>
            </a:r>
            <a:r>
              <a:rPr lang="en-US" baseline="0" dirty="0" err="1" smtClean="0"/>
              <a:t>độ</a:t>
            </a:r>
            <a:r>
              <a:rPr lang="en-US" baseline="0" dirty="0" smtClean="0"/>
              <a:t> </a:t>
            </a:r>
            <a:r>
              <a:rPr lang="en-US" baseline="0" dirty="0" err="1" smtClean="0"/>
              <a:t>của</a:t>
            </a:r>
            <a:r>
              <a:rPr lang="en-US" baseline="0" dirty="0" smtClean="0"/>
              <a:t> </a:t>
            </a:r>
            <a:r>
              <a:rPr lang="en-US" baseline="0" dirty="0" err="1" smtClean="0"/>
              <a:t>trạm</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1479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Kinh</a:t>
            </a:r>
            <a:r>
              <a:rPr lang="en-US" dirty="0" smtClean="0"/>
              <a:t> </a:t>
            </a:r>
            <a:r>
              <a:rPr lang="en-US" dirty="0" err="1" smtClean="0"/>
              <a:t>độ</a:t>
            </a:r>
            <a:r>
              <a:rPr lang="en-US" baseline="0" dirty="0" smtClean="0"/>
              <a:t> </a:t>
            </a:r>
            <a:r>
              <a:rPr lang="en-US" baseline="0" dirty="0" err="1" smtClean="0"/>
              <a:t>của</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để</a:t>
            </a:r>
            <a:r>
              <a:rPr lang="en-US" baseline="0" dirty="0" smtClean="0"/>
              <a:t> ta </a:t>
            </a:r>
            <a:r>
              <a:rPr lang="en-US" baseline="0" dirty="0" err="1" smtClean="0"/>
              <a:t>định</a:t>
            </a:r>
            <a:r>
              <a:rPr lang="en-US" baseline="0" dirty="0" smtClean="0"/>
              <a:t> </a:t>
            </a:r>
            <a:r>
              <a:rPr lang="en-US" baseline="0" dirty="0" err="1" smtClean="0"/>
              <a:t>vị</a:t>
            </a:r>
            <a:r>
              <a:rPr lang="en-US" baseline="0" dirty="0" smtClean="0"/>
              <a:t> </a:t>
            </a:r>
            <a:r>
              <a:rPr lang="en-US" baseline="0" dirty="0" err="1" smtClean="0"/>
              <a:t>trạm</a:t>
            </a:r>
            <a:r>
              <a:rPr lang="en-US" baseline="0" dirty="0" smtClean="0"/>
              <a:t> </a:t>
            </a:r>
            <a:r>
              <a:rPr lang="en-US" baseline="0" dirty="0" err="1" smtClean="0"/>
              <a:t>xe</a:t>
            </a:r>
            <a:r>
              <a:rPr lang="en-US" baseline="0" dirty="0" smtClean="0"/>
              <a:t> bus </a:t>
            </a:r>
            <a:r>
              <a:rPr lang="en-US" baseline="0" dirty="0" err="1" smtClean="0"/>
              <a:t>trên</a:t>
            </a:r>
            <a:r>
              <a:rPr lang="en-US" baseline="0" dirty="0" smtClean="0"/>
              <a:t> </a:t>
            </a:r>
            <a:r>
              <a:rPr lang="en-US" baseline="0" dirty="0" err="1" smtClean="0"/>
              <a:t>bản</a:t>
            </a:r>
            <a:r>
              <a:rPr lang="en-US" baseline="0" dirty="0" smtClean="0"/>
              <a:t> </a:t>
            </a:r>
            <a:r>
              <a:rPr lang="en-US" baseline="0" dirty="0" err="1" smtClean="0"/>
              <a:t>đồ</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3644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Name: </a:t>
            </a:r>
            <a:r>
              <a:rPr lang="en-US" dirty="0" err="1" smtClean="0"/>
              <a:t>tên</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34162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PahtInfo</a:t>
            </a:r>
            <a:r>
              <a:rPr lang="en-US" dirty="0" smtClean="0"/>
              <a:t>: </a:t>
            </a:r>
            <a:r>
              <a:rPr lang="en-US" dirty="0" err="1" smtClean="0"/>
              <a:t>biểu</a:t>
            </a:r>
            <a:r>
              <a:rPr lang="en-US" baseline="0" dirty="0" smtClean="0"/>
              <a:t> </a:t>
            </a:r>
            <a:r>
              <a:rPr lang="en-US" baseline="0" dirty="0" err="1" smtClean="0"/>
              <a:t>diễn</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một</a:t>
            </a:r>
            <a:r>
              <a:rPr lang="en-US" baseline="0" dirty="0" smtClean="0"/>
              <a:t> </a:t>
            </a:r>
            <a:r>
              <a:rPr lang="en-US" baseline="0" dirty="0" err="1" smtClean="0"/>
              <a:t>trạm</a:t>
            </a:r>
            <a:r>
              <a:rPr lang="en-US" baseline="0" dirty="0" smtClean="0"/>
              <a:t> </a:t>
            </a:r>
            <a:r>
              <a:rPr lang="en-US" baseline="0" dirty="0" err="1" smtClean="0"/>
              <a:t>đến</a:t>
            </a:r>
            <a:r>
              <a:rPr lang="en-US" baseline="0" dirty="0" smtClean="0"/>
              <a:t> </a:t>
            </a:r>
            <a:r>
              <a:rPr lang="en-US" baseline="0" dirty="0" err="1" smtClean="0"/>
              <a:t>trạm</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49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PathInfoNo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trong</a:t>
            </a:r>
            <a:r>
              <a:rPr lang="en-US" baseline="0" dirty="0" smtClean="0"/>
              <a:t> </a:t>
            </a:r>
            <a:r>
              <a:rPr lang="en-US" baseline="0" dirty="0" err="1" smtClean="0"/>
              <a:t>lộ</a:t>
            </a:r>
            <a:r>
              <a:rPr lang="en-US" baseline="0" dirty="0" smtClean="0"/>
              <a:t> </a:t>
            </a:r>
            <a:r>
              <a:rPr lang="en-US" baseline="0" dirty="0" err="1" smtClean="0"/>
              <a:t>trình</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2989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MiddlePoints</a:t>
            </a:r>
            <a:r>
              <a:rPr lang="en-US" dirty="0" smtClean="0"/>
              <a:t>: 1</a:t>
            </a:r>
            <a:r>
              <a:rPr lang="en-US" baseline="0" dirty="0" smtClean="0"/>
              <a:t> </a:t>
            </a:r>
            <a:r>
              <a:rPr lang="en-US" baseline="0" dirty="0" err="1" smtClean="0"/>
              <a:t>chuỗi</a:t>
            </a:r>
            <a:r>
              <a:rPr lang="en-US" baseline="0" dirty="0" smtClean="0"/>
              <a:t> </a:t>
            </a:r>
            <a:r>
              <a:rPr lang="en-US" baseline="0" dirty="0" err="1" smtClean="0"/>
              <a:t>các</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giúp</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hơn</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6555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sẽ</a:t>
            </a:r>
            <a:r>
              <a:rPr lang="en-US" baseline="0" dirty="0" smtClean="0"/>
              <a:t> </a:t>
            </a:r>
            <a:r>
              <a:rPr lang="en-US" baseline="0" dirty="0" err="1" smtClean="0"/>
              <a:t>không</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1628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sự</a:t>
            </a:r>
            <a:r>
              <a:rPr lang="en-US" baseline="0" dirty="0" smtClean="0"/>
              <a:t> </a:t>
            </a:r>
            <a:r>
              <a:rPr lang="en-US" baseline="0" dirty="0" err="1" smtClean="0"/>
              <a:t>liên</a:t>
            </a:r>
            <a:r>
              <a:rPr lang="en-US" baseline="0" dirty="0" smtClean="0"/>
              <a:t> </a:t>
            </a:r>
            <a:r>
              <a:rPr lang="en-US" baseline="0" dirty="0" err="1" smtClean="0"/>
              <a:t>hệ</a:t>
            </a:r>
            <a:r>
              <a:rPr lang="en-US" baseline="0" dirty="0" smtClean="0"/>
              <a:t> </a:t>
            </a:r>
            <a:r>
              <a:rPr lang="en-US" baseline="0" dirty="0" err="1" smtClean="0"/>
              <a:t>của</a:t>
            </a:r>
            <a:r>
              <a:rPr lang="en-US" baseline="0" dirty="0" smtClean="0"/>
              <a:t> 3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trên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có</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1 </a:t>
            </a:r>
            <a:r>
              <a:rPr lang="en-US" baseline="0" dirty="0" err="1" smtClean="0"/>
              <a:t>nhiều</a:t>
            </a:r>
            <a:r>
              <a:rPr lang="en-US" baseline="0" dirty="0" smtClean="0"/>
              <a:t> </a:t>
            </a:r>
            <a:r>
              <a:rPr lang="en-US" baseline="0" dirty="0" err="1" smtClean="0"/>
              <a:t>với</a:t>
            </a:r>
            <a:r>
              <a:rPr lang="en-US" baseline="0" dirty="0" smtClean="0"/>
              <a:t> </a:t>
            </a:r>
            <a:r>
              <a:rPr lang="en-US" baseline="0" dirty="0" err="1" smtClean="0"/>
              <a:t>PathInfo</a:t>
            </a:r>
            <a:r>
              <a:rPr lang="en-US" baseline="0" dirty="0" smtClean="0"/>
              <a:t>, </a:t>
            </a:r>
          </a:p>
          <a:p>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PahtInfo</a:t>
            </a:r>
            <a:r>
              <a:rPr lang="en-US" baseline="0" dirty="0" smtClean="0"/>
              <a:t> </a:t>
            </a:r>
            <a:r>
              <a:rPr lang="en-US" baseline="0" dirty="0" err="1" smtClean="0"/>
              <a:t>sẽ</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nhiều</a:t>
            </a:r>
            <a:r>
              <a:rPr lang="en-US" baseline="0" dirty="0" smtClean="0"/>
              <a:t> </a:t>
            </a:r>
            <a:r>
              <a:rPr lang="en-US" baseline="0" dirty="0" err="1" smtClean="0"/>
              <a:t>một</a:t>
            </a:r>
            <a:r>
              <a:rPr lang="en-US" baseline="0" dirty="0" smtClean="0"/>
              <a:t> </a:t>
            </a:r>
            <a:r>
              <a:rPr lang="en-US" baseline="0" dirty="0" err="1" smtClean="0"/>
              <a:t>với</a:t>
            </a:r>
            <a:r>
              <a:rPr lang="en-US" baseline="0" dirty="0" smtClean="0"/>
              <a:t> station from </a:t>
            </a:r>
            <a:r>
              <a:rPr lang="en-US" baseline="0" dirty="0" err="1" smtClean="0"/>
              <a:t>và</a:t>
            </a:r>
            <a:r>
              <a:rPr lang="en-US" baseline="0" dirty="0" smtClean="0"/>
              <a:t> </a:t>
            </a:r>
            <a:r>
              <a:rPr lang="en-US" baseline="0" dirty="0" err="1" smtClean="0"/>
              <a:t>nhiều</a:t>
            </a:r>
            <a:r>
              <a:rPr lang="en-US" baseline="0" dirty="0" smtClean="0"/>
              <a:t> 0..1 </a:t>
            </a:r>
            <a:r>
              <a:rPr lang="en-US" baseline="0" dirty="0" err="1" smtClean="0"/>
              <a:t>với</a:t>
            </a:r>
            <a:r>
              <a:rPr lang="en-US" baseline="0" dirty="0" smtClean="0"/>
              <a:t> station to</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9692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Trip.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Trip: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0608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Khuong</a:t>
            </a:r>
            <a:r>
              <a:rPr lang="en-US" baseline="0" dirty="0" smtClean="0"/>
              <a:t> </a:t>
            </a:r>
            <a:r>
              <a:rPr lang="vi-VN" baseline="0" dirty="0" smtClean="0"/>
              <a:t>co mot nguoi ban gai đã lâu chưa gặp.</a:t>
            </a:r>
            <a:r>
              <a:rPr lang="en-US" baseline="0" dirty="0" smtClean="0"/>
              <a:t> </a:t>
            </a:r>
            <a:r>
              <a:rPr lang="en-US" baseline="0" dirty="0" err="1" smtClean="0"/>
              <a:t>Nha</a:t>
            </a:r>
            <a:r>
              <a:rPr lang="en-US" baseline="0" dirty="0" smtClean="0"/>
              <a:t> </a:t>
            </a:r>
            <a:r>
              <a:rPr lang="vi-VN" baseline="0" dirty="0" smtClean="0"/>
              <a:t>bạn gái </a:t>
            </a:r>
            <a:r>
              <a:rPr lang="en-US" baseline="0" dirty="0" smtClean="0"/>
              <a:t>o ben </a:t>
            </a:r>
            <a:r>
              <a:rPr lang="en-US" baseline="0" dirty="0" err="1" smtClean="0"/>
              <a:t>xe</a:t>
            </a:r>
            <a:r>
              <a:rPr lang="en-US" baseline="0" dirty="0" smtClean="0"/>
              <a:t> </a:t>
            </a:r>
            <a:r>
              <a:rPr lang="en-US" baseline="0" dirty="0" err="1" smtClean="0"/>
              <a:t>quan</a:t>
            </a:r>
            <a:r>
              <a:rPr lang="en-US" baseline="0" dirty="0" smtClean="0"/>
              <a:t> 8 </a:t>
            </a:r>
            <a:r>
              <a:rPr lang="is-I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09040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vào</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được</a:t>
            </a:r>
            <a:r>
              <a:rPr lang="en-US" baseline="0" dirty="0" smtClean="0"/>
              <a:t> </a:t>
            </a:r>
            <a:r>
              <a:rPr lang="en-US" baseline="0" dirty="0" err="1" smtClean="0"/>
              <a:t>tập</a:t>
            </a:r>
            <a:r>
              <a:rPr lang="en-US" baseline="0" dirty="0" smtClean="0"/>
              <a:t> tin excel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nạp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vào</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1351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trong</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3110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TripNo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8226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StartTime</a:t>
            </a:r>
            <a:r>
              <a:rPr lang="en-US" baseline="0" dirty="0" smtClean="0"/>
              <a:t> :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8381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EndTime</a:t>
            </a:r>
            <a:r>
              <a:rPr lang="en-US" dirty="0" smtClean="0"/>
              <a:t> :</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đến</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về</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5293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Cuối</a:t>
            </a:r>
            <a:r>
              <a:rPr lang="en-US" baseline="0" dirty="0" smtClean="0"/>
              <a:t> </a:t>
            </a:r>
            <a:r>
              <a:rPr lang="en-US" baseline="0" dirty="0" err="1" smtClean="0"/>
              <a:t>cùng</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các</a:t>
            </a:r>
            <a:r>
              <a:rPr lang="en-US" baseline="0" dirty="0" smtClean="0"/>
              <a:t> entity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8558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065201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72133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a:t>
            </a:r>
            <a:r>
              <a:rPr lang="vi-VN" smtClean="0"/>
              <a:t>: so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12930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Trace: de</a:t>
            </a:r>
            <a:r>
              <a:rPr lang="vi-VN" baseline="0" dirty="0" smtClean="0"/>
              <a:t> luu lai cach di giua cac tram. Vi du, trace[2] = 6. de di ten tram so 2. can bat dau di len tram so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376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Khương cũng cần qua nhà bà nội . </a:t>
            </a:r>
            <a:r>
              <a:rPr lang="en-US" dirty="0" err="1" smtClean="0"/>
              <a:t>Đ</a:t>
            </a:r>
            <a:r>
              <a:rPr lang="vi-VN" dirty="0" smtClean="0"/>
              <a:t>ể tặng quà cho</a:t>
            </a:r>
            <a:r>
              <a:rPr lang="vi-VN" baseline="0" dirty="0" smtClean="0"/>
              <a:t> bà nội. </a:t>
            </a:r>
            <a:r>
              <a:rPr lang="en-US" baseline="0" dirty="0" smtClean="0"/>
              <a:t>B</a:t>
            </a:r>
            <a:r>
              <a:rPr lang="vi-VN" baseline="0" dirty="0" smtClean="0"/>
              <a:t>à nội của khương sống ở ....</a:t>
            </a:r>
            <a:endParaRPr lang="vi-VN"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15601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danh sach cac tram</a:t>
            </a:r>
            <a:r>
              <a:rPr lang="vi-VN" baseline="0" dirty="0" smtClean="0"/>
              <a:t> duoc toi uu trong mot lan chay. Danh sach tram se duoc su dung cho lan chay ke tiep. Các trạm được xử lí rồi sẽ được gạch bỏ. thuật toán sẽ kết thúc khi mảng không còn phần tử nào nữa.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744865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mạng đồ thị xe buýt.</a:t>
            </a:r>
          </a:p>
          <a:p>
            <a:r>
              <a:rPr lang="vi-VN" dirty="0" smtClean="0"/>
              <a:t>[Giới thiệu]</a:t>
            </a:r>
          </a:p>
          <a:p>
            <a:r>
              <a:rPr lang="vi-VN" dirty="0" smtClean="0"/>
              <a:t>Thuật toán sẽ tìm đường đi ngắn nhất từ trạm số 1 đến trạm số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26352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Ở bước khởi tạo. Khởi tạo giá trị tại mỗi trạm là INF.</a:t>
            </a:r>
            <a:r>
              <a:rPr lang="vi-VN" baseline="0" dirty="0" smtClean="0"/>
              <a:t> Nghĩa là thời gian đi đến mỗi trạm là không xác định.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699695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Mảng Improve Station đã duyệt hết. </a:t>
            </a:r>
            <a:r>
              <a:rPr lang="vi-VN" smtClean="0"/>
              <a:t>Thuật toán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0308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buyt</a:t>
            </a:r>
            <a:r>
              <a:rPr lang="en-US" baseline="0" smtClean="0"/>
              <a:t> 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36737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phần</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a:t>
            </a:r>
          </a:p>
          <a:p>
            <a:r>
              <a:rPr lang="en-US" baseline="0" dirty="0" smtClean="0"/>
              <a:t>- </a:t>
            </a:r>
            <a:r>
              <a:rPr lang="en-US" baseline="0" dirty="0" err="1" smtClean="0"/>
              <a:t>Như</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trươc</a:t>
            </a:r>
            <a:r>
              <a:rPr lang="en-US" baseline="0" dirty="0" smtClean="0"/>
              <a:t> </a:t>
            </a:r>
            <a:r>
              <a:rPr lang="en-US" baseline="0" dirty="0" err="1" smtClean="0"/>
              <a:t>đó</a:t>
            </a:r>
            <a:r>
              <a:rPr lang="en-US" baseline="0" dirty="0" smtClean="0"/>
              <a:t>. </a:t>
            </a:r>
            <a:r>
              <a:rPr lang="en-US" baseline="0" dirty="0" err="1" smtClean="0"/>
              <a:t>Nhưng</a:t>
            </a:r>
            <a:r>
              <a:rPr lang="en-US" baseline="0" dirty="0" smtClean="0"/>
              <a:t> </a:t>
            </a: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mượn</a:t>
            </a:r>
            <a:r>
              <a:rPr lang="en-US" baseline="0" dirty="0" smtClean="0"/>
              <a:t> </a:t>
            </a:r>
            <a:r>
              <a:rPr lang="en-US" baseline="0" dirty="0" err="1" smtClean="0"/>
              <a:t>được</a:t>
            </a:r>
            <a:r>
              <a:rPr lang="en-US" baseline="0" dirty="0" smtClean="0"/>
              <a:t> </a:t>
            </a:r>
            <a:r>
              <a:rPr lang="en-US" baseline="0" dirty="0" err="1" smtClean="0"/>
              <a:t>chiếc</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của</a:t>
            </a:r>
            <a:r>
              <a:rPr lang="en-US" baseline="0" dirty="0" smtClean="0"/>
              <a:t> </a:t>
            </a:r>
            <a:r>
              <a:rPr lang="en-US" baseline="0" dirty="0" err="1" smtClean="0"/>
              <a:t>bạn</a:t>
            </a:r>
            <a:r>
              <a:rPr lang="en-US" baseline="0" dirty="0" smtClean="0"/>
              <a:t>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871283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Vì</a:t>
            </a:r>
            <a:r>
              <a:rPr lang="en-US" baseline="0" dirty="0" smtClean="0"/>
              <a:t> </a:t>
            </a:r>
            <a:r>
              <a:rPr lang="en-US" baseline="0" dirty="0" err="1" smtClean="0"/>
              <a:t>đã</a:t>
            </a:r>
            <a:r>
              <a:rPr lang="en-US" baseline="0" dirty="0" smtClean="0"/>
              <a:t> </a:t>
            </a:r>
            <a:r>
              <a:rPr lang="en-US" baseline="0" dirty="0" err="1" smtClean="0"/>
              <a:t>lâu</a:t>
            </a:r>
            <a:r>
              <a:rPr lang="en-US" baseline="0" dirty="0" smtClean="0"/>
              <a:t> </a:t>
            </a:r>
            <a:r>
              <a:rPr lang="en-US" baseline="0" dirty="0" err="1" smtClean="0"/>
              <a:t>anh</a:t>
            </a:r>
            <a:r>
              <a:rPr lang="en-US" baseline="0" dirty="0" smtClean="0"/>
              <a:t> </a:t>
            </a:r>
            <a:r>
              <a:rPr lang="en-US" baseline="0" dirty="0" err="1" smtClean="0"/>
              <a:t>không</a:t>
            </a:r>
            <a:r>
              <a:rPr lang="en-US" baseline="0" dirty="0" smtClean="0"/>
              <a:t> </a:t>
            </a:r>
            <a:r>
              <a:rPr lang="en-US" baseline="0" dirty="0" err="1" smtClean="0"/>
              <a:t>về</a:t>
            </a:r>
            <a:r>
              <a:rPr lang="en-US" baseline="0" dirty="0" smtClean="0"/>
              <a:t> </a:t>
            </a:r>
            <a:r>
              <a:rPr lang="en-US" baseline="0" dirty="0" err="1" smtClean="0"/>
              <a:t>Việt</a:t>
            </a:r>
            <a:r>
              <a:rPr lang="en-US" baseline="0" dirty="0" smtClean="0"/>
              <a:t> Nam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nhớ</a:t>
            </a:r>
            <a:r>
              <a:rPr lang="en-US" baseline="0" dirty="0" smtClean="0"/>
              <a:t> </a:t>
            </a:r>
            <a:r>
              <a:rPr lang="en-US" baseline="0" dirty="0" err="1" smtClean="0"/>
              <a:t>rõ</a:t>
            </a:r>
            <a:r>
              <a:rPr lang="en-US" baseline="0" dirty="0" smtClean="0"/>
              <a:t> </a:t>
            </a:r>
            <a:r>
              <a:rPr lang="en-US" baseline="0" dirty="0" err="1" smtClean="0"/>
              <a:t>đường</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muốn</a:t>
            </a:r>
            <a:r>
              <a:rPr lang="en-US" baseline="0" dirty="0" smtClean="0"/>
              <a:t> </a:t>
            </a:r>
            <a:r>
              <a:rPr lang="en-US" baseline="0" dirty="0" err="1" smtClean="0"/>
              <a:t>tìm</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đến</a:t>
            </a:r>
            <a:r>
              <a:rPr lang="en-US" baseline="0" dirty="0" smtClean="0"/>
              <a:t> </a:t>
            </a:r>
            <a:r>
              <a:rPr lang="en-US" baseline="0" dirty="0" err="1" smtClean="0"/>
              <a:t>những</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mà</a:t>
            </a:r>
            <a:r>
              <a:rPr lang="en-US" baseline="0" dirty="0" smtClean="0"/>
              <a:t> </a:t>
            </a:r>
            <a:r>
              <a:rPr lang="en-US" baseline="0" dirty="0" err="1" smtClean="0"/>
              <a:t>mình</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26196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Anh</a:t>
            </a:r>
            <a:r>
              <a:rPr lang="en-US" dirty="0" smtClean="0"/>
              <a:t> </a:t>
            </a:r>
            <a:r>
              <a:rPr lang="vi-VN" dirty="0" smtClean="0"/>
              <a:t>Khương thử sử dụng google map.</a:t>
            </a:r>
            <a:r>
              <a:rPr lang="en-US" dirty="0" smtClean="0"/>
              <a:t> </a:t>
            </a:r>
            <a:r>
              <a:rPr lang="en-US" dirty="0" err="1" smtClean="0"/>
              <a:t>Nhưng</a:t>
            </a:r>
            <a:r>
              <a:rPr lang="en-US" dirty="0" smtClean="0"/>
              <a:t> </a:t>
            </a:r>
            <a:r>
              <a:rPr lang="en-US" dirty="0" err="1" smtClean="0"/>
              <a:t>hiện</a:t>
            </a:r>
            <a:r>
              <a:rPr lang="en-US" baseline="0" dirty="0" smtClean="0"/>
              <a:t> </a:t>
            </a:r>
            <a:r>
              <a:rPr lang="en-US" baseline="0" dirty="0" err="1" smtClean="0"/>
              <a:t>tại</a:t>
            </a:r>
            <a:r>
              <a:rPr lang="en-US" baseline="0" dirty="0" smtClean="0"/>
              <a:t> </a:t>
            </a:r>
            <a:r>
              <a:rPr lang="vi-VN" dirty="0" smtClean="0"/>
              <a:t>Google map</a:t>
            </a:r>
            <a:r>
              <a:rPr lang="en-US" dirty="0" smtClean="0"/>
              <a:t> </a:t>
            </a:r>
            <a:r>
              <a:rPr lang="en-US" dirty="0" err="1" smtClean="0"/>
              <a:t>chỉ</a:t>
            </a:r>
            <a:r>
              <a:rPr lang="vi-VN" dirty="0" smtClean="0"/>
              <a:t> hỗ</a:t>
            </a:r>
            <a:r>
              <a:rPr lang="en-US" dirty="0" smtClean="0"/>
              <a:t> </a:t>
            </a:r>
            <a:r>
              <a:rPr lang="en-US" baseline="0" dirty="0" err="1" smtClean="0"/>
              <a:t>trợ</a:t>
            </a:r>
            <a:r>
              <a:rPr lang="vi-VN" dirty="0" smtClean="0"/>
              <a:t> tìm kiếm đường đi </a:t>
            </a:r>
            <a:r>
              <a:rPr lang="en-US" dirty="0" err="1" smtClean="0"/>
              <a:t>cho</a:t>
            </a:r>
            <a:r>
              <a:rPr lang="en-US" baseline="0" dirty="0" smtClean="0"/>
              <a:t> </a:t>
            </a:r>
            <a:r>
              <a:rPr lang="vi-VN" dirty="0" smtClean="0"/>
              <a:t>xe máy</a:t>
            </a:r>
            <a:r>
              <a:rPr lang="en-US" dirty="0" smtClean="0"/>
              <a:t> qua </a:t>
            </a:r>
            <a:r>
              <a:rPr lang="en-US" dirty="0" err="1" smtClean="0"/>
              <a:t>hai</a:t>
            </a:r>
            <a:r>
              <a:rPr lang="en-US" dirty="0" smtClean="0"/>
              <a:t> </a:t>
            </a:r>
            <a:r>
              <a:rPr lang="en-US" dirty="0" err="1" smtClean="0"/>
              <a:t>điểm</a:t>
            </a:r>
            <a:r>
              <a:rPr lang="en-US"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151200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45783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aseline="0" dirty="0" err="1" smtClean="0">
                <a:latin typeface="Cambria" pitchFamily="18" charset="0"/>
              </a:rPr>
              <a:t>Tiếp</a:t>
            </a:r>
            <a:r>
              <a:rPr lang="en-US" sz="1200" baseline="0" dirty="0" smtClean="0">
                <a:latin typeface="Cambria" pitchFamily="18" charset="0"/>
              </a:rPr>
              <a:t> </a:t>
            </a:r>
            <a:r>
              <a:rPr lang="en-US" sz="1200" baseline="0" dirty="0" err="1" smtClean="0">
                <a:latin typeface="Cambria" pitchFamily="18" charset="0"/>
              </a:rPr>
              <a:t>theo</a:t>
            </a:r>
            <a:r>
              <a:rPr lang="en-US" sz="1200" baseline="0" dirty="0" smtClean="0">
                <a:latin typeface="Cambria" pitchFamily="18" charset="0"/>
              </a:rPr>
              <a:t>, </a:t>
            </a:r>
            <a:r>
              <a:rPr lang="en-US" sz="1200" baseline="0" dirty="0" err="1" smtClean="0">
                <a:latin typeface="Cambria" pitchFamily="18" charset="0"/>
              </a:rPr>
              <a:t>tôi</a:t>
            </a:r>
            <a:r>
              <a:rPr lang="en-US" sz="1200" baseline="0" dirty="0" smtClean="0">
                <a:latin typeface="Cambria" pitchFamily="18" charset="0"/>
              </a:rPr>
              <a:t> </a:t>
            </a:r>
            <a:r>
              <a:rPr lang="en-US" sz="1200" baseline="0" dirty="0" err="1" smtClean="0">
                <a:latin typeface="Cambria" pitchFamily="18" charset="0"/>
              </a:rPr>
              <a:t>xin</a:t>
            </a:r>
            <a:r>
              <a:rPr lang="en-US" sz="1200" baseline="0" dirty="0" smtClean="0">
                <a:latin typeface="Cambria" pitchFamily="18" charset="0"/>
              </a:rPr>
              <a:t> </a:t>
            </a:r>
            <a:r>
              <a:rPr lang="en-US" sz="1200" baseline="0" dirty="0" err="1" smtClean="0">
                <a:latin typeface="Cambria" pitchFamily="18" charset="0"/>
              </a:rPr>
              <a:t>mô</a:t>
            </a:r>
            <a:r>
              <a:rPr lang="en-US" sz="1200" baseline="0" dirty="0" smtClean="0">
                <a:latin typeface="Cambria" pitchFamily="18" charset="0"/>
              </a:rPr>
              <a:t> </a:t>
            </a:r>
            <a:r>
              <a:rPr lang="en-US" sz="1200" baseline="0" dirty="0" err="1" smtClean="0">
                <a:latin typeface="Cambria" pitchFamily="18" charset="0"/>
              </a:rPr>
              <a:t>tả</a:t>
            </a:r>
            <a:r>
              <a:rPr lang="en-US" sz="1200" baseline="0" dirty="0" smtClean="0">
                <a:latin typeface="Cambria" pitchFamily="18" charset="0"/>
              </a:rPr>
              <a:t> </a:t>
            </a:r>
            <a:r>
              <a:rPr lang="en-US" sz="1200" baseline="0" dirty="0" err="1" smtClean="0">
                <a:latin typeface="Cambria" pitchFamily="18" charset="0"/>
              </a:rPr>
              <a:t>kiến</a:t>
            </a:r>
            <a:r>
              <a:rPr lang="en-US" sz="1200" baseline="0" dirty="0" smtClean="0">
                <a:latin typeface="Cambria" pitchFamily="18" charset="0"/>
              </a:rPr>
              <a:t> </a:t>
            </a:r>
            <a:r>
              <a:rPr lang="en-US" sz="1200" baseline="0" dirty="0" err="1" smtClean="0">
                <a:latin typeface="Cambria" pitchFamily="18" charset="0"/>
              </a:rPr>
              <a:t>trúc</a:t>
            </a:r>
            <a:r>
              <a:rPr lang="en-US" sz="1200" baseline="0" dirty="0" smtClean="0">
                <a:latin typeface="Cambria" pitchFamily="18" charset="0"/>
              </a:rPr>
              <a:t> </a:t>
            </a:r>
            <a:r>
              <a:rPr lang="en-US" sz="1200" baseline="0" dirty="0" err="1" smtClean="0">
                <a:latin typeface="Cambria" pitchFamily="18" charset="0"/>
              </a:rPr>
              <a:t>tổng</a:t>
            </a:r>
            <a:r>
              <a:rPr lang="en-US" sz="1200" baseline="0" dirty="0" smtClean="0">
                <a:latin typeface="Cambria" pitchFamily="18" charset="0"/>
              </a:rPr>
              <a:t> </a:t>
            </a:r>
            <a:r>
              <a:rPr lang="en-US" sz="1200" baseline="0" dirty="0" err="1" smtClean="0">
                <a:latin typeface="Cambria" pitchFamily="18" charset="0"/>
              </a:rPr>
              <a:t>quát</a:t>
            </a:r>
            <a:r>
              <a:rPr lang="en-US" sz="1200" baseline="0" dirty="0" smtClean="0">
                <a:latin typeface="Cambria" pitchFamily="18" charset="0"/>
              </a:rPr>
              <a:t> </a:t>
            </a:r>
            <a:r>
              <a:rPr lang="en-US" sz="1200" baseline="0" dirty="0" err="1" smtClean="0">
                <a:latin typeface="Cambria" pitchFamily="18" charset="0"/>
              </a:rPr>
              <a:t>và</a:t>
            </a:r>
            <a:r>
              <a:rPr lang="en-US" sz="1200" baseline="0" dirty="0" smtClean="0">
                <a:latin typeface="Cambria" pitchFamily="18" charset="0"/>
              </a:rPr>
              <a:t> </a:t>
            </a:r>
            <a:r>
              <a:rPr lang="en-US" sz="1200" baseline="0" dirty="0" err="1" smtClean="0">
                <a:latin typeface="Cambria" pitchFamily="18" charset="0"/>
              </a:rPr>
              <a:t>cách</a:t>
            </a:r>
            <a:r>
              <a:rPr lang="en-US" sz="1200" baseline="0" dirty="0" smtClean="0">
                <a:latin typeface="Cambria" pitchFamily="18" charset="0"/>
              </a:rPr>
              <a:t> </a:t>
            </a:r>
            <a:r>
              <a:rPr lang="en-US" sz="1200" baseline="0" dirty="0" err="1" smtClean="0">
                <a:latin typeface="Cambria" pitchFamily="18" charset="0"/>
              </a:rPr>
              <a:t>thức</a:t>
            </a:r>
            <a:r>
              <a:rPr lang="en-US" sz="1200" baseline="0" dirty="0" smtClean="0">
                <a:latin typeface="Cambria" pitchFamily="18" charset="0"/>
              </a:rPr>
              <a:t> </a:t>
            </a:r>
            <a:r>
              <a:rPr lang="en-US" sz="1200" baseline="0" dirty="0" err="1" smtClean="0">
                <a:latin typeface="Cambria" pitchFamily="18" charset="0"/>
              </a:rPr>
              <a:t>hệ</a:t>
            </a:r>
            <a:r>
              <a:rPr lang="en-US" sz="1200" baseline="0" dirty="0" smtClean="0">
                <a:latin typeface="Cambria" pitchFamily="18" charset="0"/>
              </a:rPr>
              <a:t> </a:t>
            </a:r>
            <a:r>
              <a:rPr lang="en-US" sz="1200" baseline="0" dirty="0" err="1" smtClean="0">
                <a:latin typeface="Cambria" pitchFamily="18" charset="0"/>
              </a:rPr>
              <a:t>thống</a:t>
            </a:r>
            <a:r>
              <a:rPr lang="en-US" sz="1200" baseline="0" dirty="0" smtClean="0">
                <a:latin typeface="Cambria" pitchFamily="18" charset="0"/>
              </a:rPr>
              <a:t> </a:t>
            </a:r>
            <a:r>
              <a:rPr lang="en-US" sz="1200" baseline="0" dirty="0" err="1" smtClean="0">
                <a:latin typeface="Cambria" pitchFamily="18" charset="0"/>
              </a:rPr>
              <a:t>xử</a:t>
            </a:r>
            <a:r>
              <a:rPr lang="en-US" sz="1200" baseline="0" dirty="0" smtClean="0">
                <a:latin typeface="Cambria" pitchFamily="18" charset="0"/>
              </a:rPr>
              <a:t> </a:t>
            </a:r>
            <a:r>
              <a:rPr lang="en-US" sz="1200" baseline="0" dirty="0" err="1" smtClean="0">
                <a:latin typeface="Cambria" pitchFamily="18" charset="0"/>
              </a:rPr>
              <a:t>lý</a:t>
            </a:r>
            <a:r>
              <a:rPr lang="en-US" sz="1200" baseline="0" dirty="0" smtClean="0">
                <a:latin typeface="Cambria" pitchFamily="18" charset="0"/>
              </a:rPr>
              <a:t> </a:t>
            </a:r>
            <a:r>
              <a:rPr lang="en-US" sz="1200" baseline="0" dirty="0" err="1" smtClean="0">
                <a:latin typeface="Cambria" pitchFamily="18" charset="0"/>
              </a:rPr>
              <a:t>tìm</a:t>
            </a:r>
            <a:r>
              <a:rPr lang="en-US" sz="1200" baseline="0" dirty="0" smtClean="0">
                <a:latin typeface="Cambria" pitchFamily="18" charset="0"/>
              </a:rPr>
              <a:t> </a:t>
            </a:r>
            <a:r>
              <a:rPr lang="en-US" sz="1200" baseline="0" dirty="0" err="1" smtClean="0">
                <a:latin typeface="Cambria" pitchFamily="18" charset="0"/>
              </a:rPr>
              <a:t>kiếm</a:t>
            </a:r>
            <a:r>
              <a:rPr lang="en-US" sz="1200" baseline="0" dirty="0" smtClean="0">
                <a:latin typeface="Cambria" pitchFamily="18" charset="0"/>
              </a:rPr>
              <a:t> </a:t>
            </a:r>
            <a:r>
              <a:rPr lang="en-US" sz="1200" baseline="0" dirty="0" err="1" smtClean="0">
                <a:latin typeface="Cambria" pitchFamily="18" charset="0"/>
              </a:rPr>
              <a:t>đường</a:t>
            </a:r>
            <a:r>
              <a:rPr lang="en-US" sz="1200" baseline="0" dirty="0" smtClean="0">
                <a:latin typeface="Cambria" pitchFamily="18" charset="0"/>
              </a:rPr>
              <a:t> </a:t>
            </a:r>
            <a:r>
              <a:rPr lang="en-US" sz="1200" baseline="0" dirty="0" err="1" smtClean="0">
                <a:latin typeface="Cambria" pitchFamily="18" charset="0"/>
              </a:rPr>
              <a:t>đi</a:t>
            </a:r>
            <a:r>
              <a:rPr lang="en-US" sz="1200" baseline="0" dirty="0" smtClean="0">
                <a:latin typeface="Cambria" pitchFamily="18" charset="0"/>
              </a:rPr>
              <a:t> </a:t>
            </a:r>
            <a:r>
              <a:rPr lang="en-US" sz="1200" baseline="0" dirty="0" err="1" smtClean="0">
                <a:latin typeface="Cambria" pitchFamily="18" charset="0"/>
              </a:rPr>
              <a:t>cho</a:t>
            </a:r>
            <a:r>
              <a:rPr lang="en-US" sz="1200" baseline="0" dirty="0" smtClean="0">
                <a:latin typeface="Cambria" pitchFamily="18" charset="0"/>
              </a:rPr>
              <a:t> </a:t>
            </a:r>
            <a:r>
              <a:rPr lang="en-US" sz="1200" baseline="0" dirty="0" err="1" smtClean="0">
                <a:latin typeface="Cambria" pitchFamily="18" charset="0"/>
              </a:rPr>
              <a:t>xe</a:t>
            </a:r>
            <a:r>
              <a:rPr lang="en-US" sz="1200" baseline="0" dirty="0" smtClean="0">
                <a:latin typeface="Cambria" pitchFamily="18" charset="0"/>
              </a:rPr>
              <a:t> </a:t>
            </a:r>
            <a:r>
              <a:rPr lang="en-US" sz="1200" baseline="0" dirty="0" err="1" smtClean="0">
                <a:latin typeface="Cambria" pitchFamily="18" charset="0"/>
              </a:rPr>
              <a:t>máy</a:t>
            </a:r>
            <a:r>
              <a:rPr lang="en-US" sz="1200" baseline="0" dirty="0" smtClean="0">
                <a:latin typeface="Cambria" pitchFamily="18" charset="0"/>
              </a:rPr>
              <a:t> </a:t>
            </a:r>
            <a:r>
              <a:rPr lang="en-US" sz="1200" baseline="0" dirty="0" err="1" smtClean="0">
                <a:latin typeface="Cambria" pitchFamily="18" charset="0"/>
              </a:rPr>
              <a:t>như</a:t>
            </a:r>
            <a:r>
              <a:rPr lang="en-US" sz="1200" baseline="0" dirty="0" smtClean="0">
                <a:latin typeface="Cambria" pitchFamily="18" charset="0"/>
              </a:rPr>
              <a:t> </a:t>
            </a:r>
            <a:r>
              <a:rPr lang="en-US" sz="1200" baseline="0" dirty="0" err="1" smtClean="0">
                <a:latin typeface="Cambria" pitchFamily="18" charset="0"/>
              </a:rPr>
              <a:t>sau</a:t>
            </a:r>
            <a:r>
              <a:rPr lang="en-US" sz="1200" baseline="0" dirty="0" smtClean="0">
                <a:latin typeface="Cambria" pitchFamily="18" charset="0"/>
              </a:rPr>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2581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dirty="0" err="1" smtClean="0"/>
              <a:t>Khuong</a:t>
            </a:r>
            <a:r>
              <a:rPr lang="en-US" dirty="0" smtClean="0"/>
              <a:t> </a:t>
            </a:r>
            <a:r>
              <a:rPr lang="en-US" dirty="0" err="1" smtClean="0"/>
              <a:t>muốn</a:t>
            </a:r>
            <a:r>
              <a:rPr lang="en-US" dirty="0" smtClean="0"/>
              <a:t> qua </a:t>
            </a:r>
            <a:r>
              <a:rPr lang="en-US" dirty="0" err="1" smtClean="0"/>
              <a:t>nha</a:t>
            </a:r>
            <a:r>
              <a:rPr lang="en-US" dirty="0" smtClean="0"/>
              <a:t> </a:t>
            </a:r>
            <a:r>
              <a:rPr lang="vi-VN" dirty="0" smtClean="0"/>
              <a:t>me</a:t>
            </a:r>
            <a:r>
              <a:rPr lang="en-US" dirty="0" smtClean="0"/>
              <a:t> de ban</a:t>
            </a:r>
            <a:r>
              <a:rPr lang="en-US" baseline="0" dirty="0" smtClean="0"/>
              <a:t> </a:t>
            </a:r>
            <a:r>
              <a:rPr lang="vi-VN" baseline="0" dirty="0" smtClean="0"/>
              <a:t>việc cưới vợ </a:t>
            </a:r>
          </a:p>
          <a:p>
            <a:pPr marL="0" marR="0" indent="0" algn="l" defTabSz="914400" rtl="0" eaLnBrk="1" fontAlgn="auto" latinLnBrk="0" hangingPunct="1">
              <a:lnSpc>
                <a:spcPct val="100000"/>
              </a:lnSpc>
              <a:spcBef>
                <a:spcPts val="0"/>
              </a:spcBef>
              <a:spcAft>
                <a:spcPts val="0"/>
              </a:spcAft>
              <a:buClrTx/>
              <a:buSzTx/>
              <a:buFontTx/>
              <a:buNone/>
              <a:tabLst/>
              <a:defRPr/>
            </a:pPr>
            <a:endParaRPr lang="vi-V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Do da lau. </a:t>
            </a:r>
            <a:r>
              <a:rPr lang="en-US" baseline="0" dirty="0" smtClean="0"/>
              <a:t>A</a:t>
            </a:r>
            <a:r>
              <a:rPr lang="vi-VN" baseline="0" dirty="0" smtClean="0"/>
              <a:t>nh Khuong chua ve VietNam. </a:t>
            </a:r>
            <a:r>
              <a:rPr lang="en-US" baseline="0" dirty="0" smtClean="0"/>
              <a:t>N</a:t>
            </a:r>
            <a:r>
              <a:rPr lang="vi-VN" baseline="0" dirty="0" smtClean="0"/>
              <a:t>en rat muon di xe buyt de an toan.</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10703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aseline="0" dirty="0" err="1" smtClean="0">
                <a:latin typeface="Cambria" pitchFamily="18" charset="0"/>
              </a:rPr>
              <a:t>Tiếp</a:t>
            </a:r>
            <a:r>
              <a:rPr lang="en-US" sz="1200" baseline="0" dirty="0" smtClean="0">
                <a:latin typeface="Cambria" pitchFamily="18" charset="0"/>
              </a:rPr>
              <a:t> </a:t>
            </a:r>
            <a:r>
              <a:rPr lang="en-US" sz="1200" baseline="0" dirty="0" err="1" smtClean="0">
                <a:latin typeface="Cambria" pitchFamily="18" charset="0"/>
              </a:rPr>
              <a:t>theo</a:t>
            </a:r>
            <a:r>
              <a:rPr lang="en-US" sz="1200" baseline="0" dirty="0" smtClean="0">
                <a:latin typeface="Cambria" pitchFamily="18" charset="0"/>
              </a:rPr>
              <a:t>, </a:t>
            </a:r>
            <a:r>
              <a:rPr lang="en-US" sz="1200" baseline="0" dirty="0" err="1" smtClean="0">
                <a:latin typeface="Cambria" pitchFamily="18" charset="0"/>
              </a:rPr>
              <a:t>tôi</a:t>
            </a:r>
            <a:r>
              <a:rPr lang="en-US" sz="1200" baseline="0" dirty="0" smtClean="0">
                <a:latin typeface="Cambria" pitchFamily="18" charset="0"/>
              </a:rPr>
              <a:t> </a:t>
            </a:r>
            <a:r>
              <a:rPr lang="en-US" sz="1200" baseline="0" dirty="0" err="1" smtClean="0">
                <a:latin typeface="Cambria" pitchFamily="18" charset="0"/>
              </a:rPr>
              <a:t>xin</a:t>
            </a:r>
            <a:r>
              <a:rPr lang="en-US" sz="1200" baseline="0" dirty="0" smtClean="0">
                <a:latin typeface="Cambria" pitchFamily="18" charset="0"/>
              </a:rPr>
              <a:t> </a:t>
            </a:r>
            <a:r>
              <a:rPr lang="en-US" sz="1200" baseline="0" dirty="0" err="1" smtClean="0">
                <a:latin typeface="Cambria" pitchFamily="18" charset="0"/>
              </a:rPr>
              <a:t>mô</a:t>
            </a:r>
            <a:r>
              <a:rPr lang="en-US" sz="1200" baseline="0" dirty="0" smtClean="0">
                <a:latin typeface="Cambria" pitchFamily="18" charset="0"/>
              </a:rPr>
              <a:t> </a:t>
            </a:r>
            <a:r>
              <a:rPr lang="en-US" sz="1200" baseline="0" dirty="0" err="1" smtClean="0">
                <a:latin typeface="Cambria" pitchFamily="18" charset="0"/>
              </a:rPr>
              <a:t>tả</a:t>
            </a:r>
            <a:r>
              <a:rPr lang="en-US" sz="1200" baseline="0" dirty="0" smtClean="0">
                <a:latin typeface="Cambria" pitchFamily="18" charset="0"/>
              </a:rPr>
              <a:t> </a:t>
            </a:r>
            <a:r>
              <a:rPr lang="en-US" sz="1200" baseline="0" dirty="0" err="1" smtClean="0">
                <a:latin typeface="Cambria" pitchFamily="18" charset="0"/>
              </a:rPr>
              <a:t>kiến</a:t>
            </a:r>
            <a:r>
              <a:rPr lang="en-US" sz="1200" baseline="0" dirty="0" smtClean="0">
                <a:latin typeface="Cambria" pitchFamily="18" charset="0"/>
              </a:rPr>
              <a:t> </a:t>
            </a:r>
            <a:r>
              <a:rPr lang="en-US" sz="1200" baseline="0" dirty="0" err="1" smtClean="0">
                <a:latin typeface="Cambria" pitchFamily="18" charset="0"/>
              </a:rPr>
              <a:t>trúc</a:t>
            </a:r>
            <a:r>
              <a:rPr lang="en-US" sz="1200" baseline="0" dirty="0" smtClean="0">
                <a:latin typeface="Cambria" pitchFamily="18" charset="0"/>
              </a:rPr>
              <a:t> </a:t>
            </a:r>
            <a:r>
              <a:rPr lang="en-US" sz="1200" baseline="0" dirty="0" err="1" smtClean="0">
                <a:latin typeface="Cambria" pitchFamily="18" charset="0"/>
              </a:rPr>
              <a:t>tổng</a:t>
            </a:r>
            <a:r>
              <a:rPr lang="en-US" sz="1200" baseline="0" dirty="0" smtClean="0">
                <a:latin typeface="Cambria" pitchFamily="18" charset="0"/>
              </a:rPr>
              <a:t> </a:t>
            </a:r>
            <a:r>
              <a:rPr lang="en-US" sz="1200" baseline="0" dirty="0" err="1" smtClean="0">
                <a:latin typeface="Cambria" pitchFamily="18" charset="0"/>
              </a:rPr>
              <a:t>quát</a:t>
            </a:r>
            <a:r>
              <a:rPr lang="en-US" sz="1200" baseline="0" dirty="0" smtClean="0">
                <a:latin typeface="Cambria" pitchFamily="18" charset="0"/>
              </a:rPr>
              <a:t> </a:t>
            </a:r>
            <a:r>
              <a:rPr lang="en-US" sz="1200" baseline="0" dirty="0" err="1" smtClean="0">
                <a:latin typeface="Cambria" pitchFamily="18" charset="0"/>
              </a:rPr>
              <a:t>và</a:t>
            </a:r>
            <a:r>
              <a:rPr lang="en-US" sz="1200" baseline="0" dirty="0" smtClean="0">
                <a:latin typeface="Cambria" pitchFamily="18" charset="0"/>
              </a:rPr>
              <a:t> </a:t>
            </a:r>
            <a:r>
              <a:rPr lang="en-US" sz="1200" baseline="0" dirty="0" err="1" smtClean="0">
                <a:latin typeface="Cambria" pitchFamily="18" charset="0"/>
              </a:rPr>
              <a:t>cách</a:t>
            </a:r>
            <a:r>
              <a:rPr lang="en-US" sz="1200" baseline="0" dirty="0" smtClean="0">
                <a:latin typeface="Cambria" pitchFamily="18" charset="0"/>
              </a:rPr>
              <a:t> </a:t>
            </a:r>
            <a:r>
              <a:rPr lang="en-US" sz="1200" baseline="0" dirty="0" err="1" smtClean="0">
                <a:latin typeface="Cambria" pitchFamily="18" charset="0"/>
              </a:rPr>
              <a:t>thức</a:t>
            </a:r>
            <a:r>
              <a:rPr lang="en-US" sz="1200" baseline="0" dirty="0" smtClean="0">
                <a:latin typeface="Cambria" pitchFamily="18" charset="0"/>
              </a:rPr>
              <a:t> </a:t>
            </a:r>
            <a:r>
              <a:rPr lang="en-US" sz="1200" baseline="0" dirty="0" err="1" smtClean="0">
                <a:latin typeface="Cambria" pitchFamily="18" charset="0"/>
              </a:rPr>
              <a:t>hệ</a:t>
            </a:r>
            <a:r>
              <a:rPr lang="en-US" sz="1200" baseline="0" dirty="0" smtClean="0">
                <a:latin typeface="Cambria" pitchFamily="18" charset="0"/>
              </a:rPr>
              <a:t> </a:t>
            </a:r>
            <a:r>
              <a:rPr lang="en-US" sz="1200" baseline="0" dirty="0" err="1" smtClean="0">
                <a:latin typeface="Cambria" pitchFamily="18" charset="0"/>
              </a:rPr>
              <a:t>thống</a:t>
            </a:r>
            <a:r>
              <a:rPr lang="en-US" sz="1200" baseline="0" dirty="0" smtClean="0">
                <a:latin typeface="Cambria" pitchFamily="18" charset="0"/>
              </a:rPr>
              <a:t> </a:t>
            </a:r>
            <a:r>
              <a:rPr lang="en-US" sz="1200" baseline="0" dirty="0" err="1" smtClean="0">
                <a:latin typeface="Cambria" pitchFamily="18" charset="0"/>
              </a:rPr>
              <a:t>xử</a:t>
            </a:r>
            <a:r>
              <a:rPr lang="en-US" sz="1200" baseline="0" dirty="0" smtClean="0">
                <a:latin typeface="Cambria" pitchFamily="18" charset="0"/>
              </a:rPr>
              <a:t> </a:t>
            </a:r>
            <a:r>
              <a:rPr lang="en-US" sz="1200" baseline="0" dirty="0" err="1" smtClean="0">
                <a:latin typeface="Cambria" pitchFamily="18" charset="0"/>
              </a:rPr>
              <a:t>lý</a:t>
            </a:r>
            <a:r>
              <a:rPr lang="en-US" sz="1200" baseline="0" dirty="0" smtClean="0">
                <a:latin typeface="Cambria" pitchFamily="18" charset="0"/>
              </a:rPr>
              <a:t> </a:t>
            </a:r>
            <a:r>
              <a:rPr lang="en-US" sz="1200" baseline="0" dirty="0" err="1" smtClean="0">
                <a:latin typeface="Cambria" pitchFamily="18" charset="0"/>
              </a:rPr>
              <a:t>tìm</a:t>
            </a:r>
            <a:r>
              <a:rPr lang="en-US" sz="1200" baseline="0" dirty="0" smtClean="0">
                <a:latin typeface="Cambria" pitchFamily="18" charset="0"/>
              </a:rPr>
              <a:t> </a:t>
            </a:r>
            <a:r>
              <a:rPr lang="en-US" sz="1200" baseline="0" dirty="0" err="1" smtClean="0">
                <a:latin typeface="Cambria" pitchFamily="18" charset="0"/>
              </a:rPr>
              <a:t>kiếm</a:t>
            </a:r>
            <a:r>
              <a:rPr lang="en-US" sz="1200" baseline="0" dirty="0" smtClean="0">
                <a:latin typeface="Cambria" pitchFamily="18" charset="0"/>
              </a:rPr>
              <a:t> </a:t>
            </a:r>
            <a:r>
              <a:rPr lang="en-US" sz="1200" baseline="0" dirty="0" err="1" smtClean="0">
                <a:latin typeface="Cambria" pitchFamily="18" charset="0"/>
              </a:rPr>
              <a:t>đường</a:t>
            </a:r>
            <a:r>
              <a:rPr lang="en-US" sz="1200" baseline="0" dirty="0" smtClean="0">
                <a:latin typeface="Cambria" pitchFamily="18" charset="0"/>
              </a:rPr>
              <a:t> </a:t>
            </a:r>
            <a:r>
              <a:rPr lang="en-US" sz="1200" baseline="0" dirty="0" err="1" smtClean="0">
                <a:latin typeface="Cambria" pitchFamily="18" charset="0"/>
              </a:rPr>
              <a:t>đi</a:t>
            </a:r>
            <a:r>
              <a:rPr lang="en-US" sz="1200" baseline="0" dirty="0" smtClean="0">
                <a:latin typeface="Cambria" pitchFamily="18" charset="0"/>
              </a:rPr>
              <a:t> </a:t>
            </a:r>
            <a:r>
              <a:rPr lang="en-US" sz="1200" baseline="0" dirty="0" err="1" smtClean="0">
                <a:latin typeface="Cambria" pitchFamily="18" charset="0"/>
              </a:rPr>
              <a:t>cho</a:t>
            </a:r>
            <a:r>
              <a:rPr lang="en-US" sz="1200" baseline="0" dirty="0" smtClean="0">
                <a:latin typeface="Cambria" pitchFamily="18" charset="0"/>
              </a:rPr>
              <a:t> </a:t>
            </a:r>
            <a:r>
              <a:rPr lang="en-US" sz="1200" baseline="0" dirty="0" err="1" smtClean="0">
                <a:latin typeface="Cambria" pitchFamily="18" charset="0"/>
              </a:rPr>
              <a:t>xe</a:t>
            </a:r>
            <a:r>
              <a:rPr lang="en-US" sz="1200" baseline="0" dirty="0" smtClean="0">
                <a:latin typeface="Cambria" pitchFamily="18" charset="0"/>
              </a:rPr>
              <a:t> </a:t>
            </a:r>
            <a:r>
              <a:rPr lang="en-US" sz="1200" baseline="0" dirty="0" err="1" smtClean="0">
                <a:latin typeface="Cambria" pitchFamily="18" charset="0"/>
              </a:rPr>
              <a:t>máy</a:t>
            </a:r>
            <a:r>
              <a:rPr lang="en-US" sz="1200" baseline="0" dirty="0" smtClean="0">
                <a:latin typeface="Cambria" pitchFamily="18" charset="0"/>
              </a:rPr>
              <a:t> </a:t>
            </a:r>
            <a:r>
              <a:rPr lang="en-US" sz="1200" baseline="0" dirty="0" err="1" smtClean="0">
                <a:latin typeface="Cambria" pitchFamily="18" charset="0"/>
              </a:rPr>
              <a:t>như</a:t>
            </a:r>
            <a:r>
              <a:rPr lang="en-US" sz="1200" baseline="0" dirty="0" smtClean="0">
                <a:latin typeface="Cambria" pitchFamily="18" charset="0"/>
              </a:rPr>
              <a:t> </a:t>
            </a:r>
            <a:r>
              <a:rPr lang="en-US" sz="1200" baseline="0" dirty="0" err="1" smtClean="0">
                <a:latin typeface="Cambria" pitchFamily="18" charset="0"/>
              </a:rPr>
              <a:t>sau</a:t>
            </a:r>
            <a:r>
              <a:rPr lang="en-US" sz="1200" baseline="0" dirty="0" smtClean="0">
                <a:latin typeface="Cambria" pitchFamily="18" charset="0"/>
              </a:rPr>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7565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aseline="0" dirty="0" err="1" smtClean="0">
                <a:latin typeface="Cambria" pitchFamily="18" charset="0"/>
              </a:rPr>
              <a:t>Tiếp</a:t>
            </a:r>
            <a:r>
              <a:rPr lang="en-US" sz="1200" baseline="0" dirty="0" smtClean="0">
                <a:latin typeface="Cambria" pitchFamily="18" charset="0"/>
              </a:rPr>
              <a:t> </a:t>
            </a:r>
            <a:r>
              <a:rPr lang="en-US" sz="1200" baseline="0" dirty="0" err="1" smtClean="0">
                <a:latin typeface="Cambria" pitchFamily="18" charset="0"/>
              </a:rPr>
              <a:t>theo</a:t>
            </a:r>
            <a:r>
              <a:rPr lang="en-US" sz="1200" baseline="0" dirty="0" smtClean="0">
                <a:latin typeface="Cambria" pitchFamily="18" charset="0"/>
              </a:rPr>
              <a:t>, </a:t>
            </a:r>
            <a:r>
              <a:rPr lang="en-US" sz="1200" baseline="0" dirty="0" err="1" smtClean="0">
                <a:latin typeface="Cambria" pitchFamily="18" charset="0"/>
              </a:rPr>
              <a:t>tôi</a:t>
            </a:r>
            <a:r>
              <a:rPr lang="en-US" sz="1200" baseline="0" dirty="0" smtClean="0">
                <a:latin typeface="Cambria" pitchFamily="18" charset="0"/>
              </a:rPr>
              <a:t> </a:t>
            </a:r>
            <a:r>
              <a:rPr lang="en-US" sz="1200" baseline="0" dirty="0" err="1" smtClean="0">
                <a:latin typeface="Cambria" pitchFamily="18" charset="0"/>
              </a:rPr>
              <a:t>xin</a:t>
            </a:r>
            <a:r>
              <a:rPr lang="en-US" sz="1200" baseline="0" dirty="0" smtClean="0">
                <a:latin typeface="Cambria" pitchFamily="18" charset="0"/>
              </a:rPr>
              <a:t> </a:t>
            </a:r>
            <a:r>
              <a:rPr lang="en-US" sz="1200" baseline="0" dirty="0" err="1" smtClean="0">
                <a:latin typeface="Cambria" pitchFamily="18" charset="0"/>
              </a:rPr>
              <a:t>mô</a:t>
            </a:r>
            <a:r>
              <a:rPr lang="en-US" sz="1200" baseline="0" dirty="0" smtClean="0">
                <a:latin typeface="Cambria" pitchFamily="18" charset="0"/>
              </a:rPr>
              <a:t> </a:t>
            </a:r>
            <a:r>
              <a:rPr lang="en-US" sz="1200" baseline="0" dirty="0" err="1" smtClean="0">
                <a:latin typeface="Cambria" pitchFamily="18" charset="0"/>
              </a:rPr>
              <a:t>tả</a:t>
            </a:r>
            <a:r>
              <a:rPr lang="en-US" sz="1200" baseline="0" dirty="0" smtClean="0">
                <a:latin typeface="Cambria" pitchFamily="18" charset="0"/>
              </a:rPr>
              <a:t> </a:t>
            </a:r>
            <a:r>
              <a:rPr lang="en-US" sz="1200" baseline="0" dirty="0" err="1" smtClean="0">
                <a:latin typeface="Cambria" pitchFamily="18" charset="0"/>
              </a:rPr>
              <a:t>kiến</a:t>
            </a:r>
            <a:r>
              <a:rPr lang="en-US" sz="1200" baseline="0" dirty="0" smtClean="0">
                <a:latin typeface="Cambria" pitchFamily="18" charset="0"/>
              </a:rPr>
              <a:t> </a:t>
            </a:r>
            <a:r>
              <a:rPr lang="en-US" sz="1200" baseline="0" dirty="0" err="1" smtClean="0">
                <a:latin typeface="Cambria" pitchFamily="18" charset="0"/>
              </a:rPr>
              <a:t>trúc</a:t>
            </a:r>
            <a:r>
              <a:rPr lang="en-US" sz="1200" baseline="0" dirty="0" smtClean="0">
                <a:latin typeface="Cambria" pitchFamily="18" charset="0"/>
              </a:rPr>
              <a:t> </a:t>
            </a:r>
            <a:r>
              <a:rPr lang="en-US" sz="1200" baseline="0" dirty="0" err="1" smtClean="0">
                <a:latin typeface="Cambria" pitchFamily="18" charset="0"/>
              </a:rPr>
              <a:t>tổng</a:t>
            </a:r>
            <a:r>
              <a:rPr lang="en-US" sz="1200" baseline="0" dirty="0" smtClean="0">
                <a:latin typeface="Cambria" pitchFamily="18" charset="0"/>
              </a:rPr>
              <a:t> </a:t>
            </a:r>
            <a:r>
              <a:rPr lang="en-US" sz="1200" baseline="0" dirty="0" err="1" smtClean="0">
                <a:latin typeface="Cambria" pitchFamily="18" charset="0"/>
              </a:rPr>
              <a:t>quát</a:t>
            </a:r>
            <a:r>
              <a:rPr lang="en-US" sz="1200" baseline="0" dirty="0" smtClean="0">
                <a:latin typeface="Cambria" pitchFamily="18" charset="0"/>
              </a:rPr>
              <a:t> </a:t>
            </a:r>
            <a:r>
              <a:rPr lang="en-US" sz="1200" baseline="0" dirty="0" err="1" smtClean="0">
                <a:latin typeface="Cambria" pitchFamily="18" charset="0"/>
              </a:rPr>
              <a:t>và</a:t>
            </a:r>
            <a:r>
              <a:rPr lang="en-US" sz="1200" baseline="0" dirty="0" smtClean="0">
                <a:latin typeface="Cambria" pitchFamily="18" charset="0"/>
              </a:rPr>
              <a:t> </a:t>
            </a:r>
            <a:r>
              <a:rPr lang="en-US" sz="1200" baseline="0" dirty="0" err="1" smtClean="0">
                <a:latin typeface="Cambria" pitchFamily="18" charset="0"/>
              </a:rPr>
              <a:t>cách</a:t>
            </a:r>
            <a:r>
              <a:rPr lang="en-US" sz="1200" baseline="0" dirty="0" smtClean="0">
                <a:latin typeface="Cambria" pitchFamily="18" charset="0"/>
              </a:rPr>
              <a:t> </a:t>
            </a:r>
            <a:r>
              <a:rPr lang="en-US" sz="1200" baseline="0" dirty="0" err="1" smtClean="0">
                <a:latin typeface="Cambria" pitchFamily="18" charset="0"/>
              </a:rPr>
              <a:t>thức</a:t>
            </a:r>
            <a:r>
              <a:rPr lang="en-US" sz="1200" baseline="0" dirty="0" smtClean="0">
                <a:latin typeface="Cambria" pitchFamily="18" charset="0"/>
              </a:rPr>
              <a:t> </a:t>
            </a:r>
            <a:r>
              <a:rPr lang="en-US" sz="1200" baseline="0" dirty="0" err="1" smtClean="0">
                <a:latin typeface="Cambria" pitchFamily="18" charset="0"/>
              </a:rPr>
              <a:t>hệ</a:t>
            </a:r>
            <a:r>
              <a:rPr lang="en-US" sz="1200" baseline="0" dirty="0" smtClean="0">
                <a:latin typeface="Cambria" pitchFamily="18" charset="0"/>
              </a:rPr>
              <a:t> </a:t>
            </a:r>
            <a:r>
              <a:rPr lang="en-US" sz="1200" baseline="0" dirty="0" err="1" smtClean="0">
                <a:latin typeface="Cambria" pitchFamily="18" charset="0"/>
              </a:rPr>
              <a:t>thống</a:t>
            </a:r>
            <a:r>
              <a:rPr lang="en-US" sz="1200" baseline="0" dirty="0" smtClean="0">
                <a:latin typeface="Cambria" pitchFamily="18" charset="0"/>
              </a:rPr>
              <a:t> </a:t>
            </a:r>
            <a:r>
              <a:rPr lang="en-US" sz="1200" baseline="0" dirty="0" err="1" smtClean="0">
                <a:latin typeface="Cambria" pitchFamily="18" charset="0"/>
              </a:rPr>
              <a:t>xử</a:t>
            </a:r>
            <a:r>
              <a:rPr lang="en-US" sz="1200" baseline="0" dirty="0" smtClean="0">
                <a:latin typeface="Cambria" pitchFamily="18" charset="0"/>
              </a:rPr>
              <a:t> </a:t>
            </a:r>
            <a:r>
              <a:rPr lang="en-US" sz="1200" baseline="0" dirty="0" err="1" smtClean="0">
                <a:latin typeface="Cambria" pitchFamily="18" charset="0"/>
              </a:rPr>
              <a:t>lý</a:t>
            </a:r>
            <a:r>
              <a:rPr lang="en-US" sz="1200" baseline="0" dirty="0" smtClean="0">
                <a:latin typeface="Cambria" pitchFamily="18" charset="0"/>
              </a:rPr>
              <a:t> </a:t>
            </a:r>
            <a:r>
              <a:rPr lang="en-US" sz="1200" baseline="0" dirty="0" err="1" smtClean="0">
                <a:latin typeface="Cambria" pitchFamily="18" charset="0"/>
              </a:rPr>
              <a:t>tìm</a:t>
            </a:r>
            <a:r>
              <a:rPr lang="en-US" sz="1200" baseline="0" dirty="0" smtClean="0">
                <a:latin typeface="Cambria" pitchFamily="18" charset="0"/>
              </a:rPr>
              <a:t> </a:t>
            </a:r>
            <a:r>
              <a:rPr lang="en-US" sz="1200" baseline="0" dirty="0" err="1" smtClean="0">
                <a:latin typeface="Cambria" pitchFamily="18" charset="0"/>
              </a:rPr>
              <a:t>kiếm</a:t>
            </a:r>
            <a:r>
              <a:rPr lang="en-US" sz="1200" baseline="0" dirty="0" smtClean="0">
                <a:latin typeface="Cambria" pitchFamily="18" charset="0"/>
              </a:rPr>
              <a:t> </a:t>
            </a:r>
            <a:r>
              <a:rPr lang="en-US" sz="1200" baseline="0" dirty="0" err="1" smtClean="0">
                <a:latin typeface="Cambria" pitchFamily="18" charset="0"/>
              </a:rPr>
              <a:t>đường</a:t>
            </a:r>
            <a:r>
              <a:rPr lang="en-US" sz="1200" baseline="0" dirty="0" smtClean="0">
                <a:latin typeface="Cambria" pitchFamily="18" charset="0"/>
              </a:rPr>
              <a:t> </a:t>
            </a:r>
            <a:r>
              <a:rPr lang="en-US" sz="1200" baseline="0" dirty="0" err="1" smtClean="0">
                <a:latin typeface="Cambria" pitchFamily="18" charset="0"/>
              </a:rPr>
              <a:t>đi</a:t>
            </a:r>
            <a:r>
              <a:rPr lang="en-US" sz="1200" baseline="0" dirty="0" smtClean="0">
                <a:latin typeface="Cambria" pitchFamily="18" charset="0"/>
              </a:rPr>
              <a:t> </a:t>
            </a:r>
            <a:r>
              <a:rPr lang="en-US" sz="1200" baseline="0" dirty="0" err="1" smtClean="0">
                <a:latin typeface="Cambria" pitchFamily="18" charset="0"/>
              </a:rPr>
              <a:t>cho</a:t>
            </a:r>
            <a:r>
              <a:rPr lang="en-US" sz="1200" baseline="0" dirty="0" smtClean="0">
                <a:latin typeface="Cambria" pitchFamily="18" charset="0"/>
              </a:rPr>
              <a:t> </a:t>
            </a:r>
            <a:r>
              <a:rPr lang="en-US" sz="1200" baseline="0" dirty="0" err="1" smtClean="0">
                <a:latin typeface="Cambria" pitchFamily="18" charset="0"/>
              </a:rPr>
              <a:t>xe</a:t>
            </a:r>
            <a:r>
              <a:rPr lang="en-US" sz="1200" baseline="0" dirty="0" smtClean="0">
                <a:latin typeface="Cambria" pitchFamily="18" charset="0"/>
              </a:rPr>
              <a:t> </a:t>
            </a:r>
            <a:r>
              <a:rPr lang="en-US" sz="1200" baseline="0" dirty="0" err="1" smtClean="0">
                <a:latin typeface="Cambria" pitchFamily="18" charset="0"/>
              </a:rPr>
              <a:t>máy</a:t>
            </a:r>
            <a:r>
              <a:rPr lang="en-US" sz="1200" baseline="0" dirty="0" smtClean="0">
                <a:latin typeface="Cambria" pitchFamily="18" charset="0"/>
              </a:rPr>
              <a:t> </a:t>
            </a:r>
            <a:r>
              <a:rPr lang="en-US" sz="1200" baseline="0" dirty="0" err="1" smtClean="0">
                <a:latin typeface="Cambria" pitchFamily="18" charset="0"/>
              </a:rPr>
              <a:t>như</a:t>
            </a:r>
            <a:r>
              <a:rPr lang="en-US" sz="1200" baseline="0" dirty="0" smtClean="0">
                <a:latin typeface="Cambria" pitchFamily="18" charset="0"/>
              </a:rPr>
              <a:t> </a:t>
            </a:r>
            <a:r>
              <a:rPr lang="en-US" sz="1200" baseline="0" dirty="0" err="1" smtClean="0">
                <a:latin typeface="Cambria" pitchFamily="18" charset="0"/>
              </a:rPr>
              <a:t>sau</a:t>
            </a:r>
            <a:r>
              <a:rPr lang="en-US" sz="1200" baseline="0" dirty="0" smtClean="0">
                <a:latin typeface="Cambria" pitchFamily="18" charset="0"/>
              </a:rPr>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95484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Tương tự phần trình bày xe buýt cho người dùng nhập liệu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164727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Hệ thống chúng tôi sử dụng G</a:t>
            </a:r>
            <a:r>
              <a:rPr lang="en-US" dirty="0" smtClean="0"/>
              <a:t>o</a:t>
            </a:r>
            <a:r>
              <a:rPr lang="vi-VN" dirty="0" smtClean="0"/>
              <a:t>ogle Direction API để tìm kiếm đường đi ngắn nhất qua 4 điểm.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64843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Sau</a:t>
            </a:r>
            <a:r>
              <a:rPr lang="en-US" baseline="0" dirty="0" smtClean="0"/>
              <a:t> </a:t>
            </a:r>
            <a:r>
              <a:rPr lang="en-US" baseline="0" dirty="0" err="1" smtClean="0"/>
              <a:t>đó</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lên</a:t>
            </a:r>
            <a:r>
              <a:rPr lang="en-US" baseline="0" dirty="0" smtClean="0"/>
              <a:t> Google Maps Directions API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96006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Google Maps Direction API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results ở </a:t>
            </a:r>
            <a:r>
              <a:rPr lang="en-US" baseline="0" dirty="0" err="1" smtClean="0"/>
              <a:t>dạng</a:t>
            </a:r>
            <a:r>
              <a:rPr lang="en-US" baseline="0" dirty="0" smtClean="0"/>
              <a:t> </a:t>
            </a:r>
            <a:r>
              <a:rPr lang="en-US" baseline="0" dirty="0" err="1" smtClean="0"/>
              <a:t>json</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01185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rõ</a:t>
            </a:r>
            <a:r>
              <a:rPr lang="en-US" baseline="0" dirty="0" smtClean="0"/>
              <a:t> </a:t>
            </a:r>
            <a:r>
              <a:rPr lang="en-US" baseline="0" dirty="0" err="1" smtClean="0"/>
              <a:t>hơn</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qua 4 </a:t>
            </a:r>
            <a:r>
              <a:rPr lang="en-US" baseline="0" dirty="0" err="1" smtClean="0"/>
              <a:t>điểm</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chọn</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333753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a:t>
            </a:r>
            <a:r>
              <a:rPr lang="en-US" baseline="0" dirty="0" err="1" smtClean="0"/>
              <a:t>vào</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như</a:t>
            </a:r>
            <a:r>
              <a:rPr lang="en-US" baseline="0" dirty="0" smtClean="0"/>
              <a:t> </a:t>
            </a:r>
            <a:r>
              <a:rPr lang="en-US" baseline="0" dirty="0" err="1" smtClean="0"/>
              <a:t>trên</a:t>
            </a:r>
            <a:r>
              <a:rPr lang="en-US" baseline="0" dirty="0" smtClean="0"/>
              <a:t> </a:t>
            </a:r>
            <a:r>
              <a:rPr lang="en-US" baseline="0" dirty="0" err="1" smtClean="0"/>
              <a:t>mô</a:t>
            </a:r>
            <a:r>
              <a:rPr lang="en-US" baseline="0" dirty="0" smtClean="0"/>
              <a:t> </a:t>
            </a:r>
            <a:r>
              <a:rPr lang="en-US" baseline="0" dirty="0" err="1" smtClean="0"/>
              <a:t>tả</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446255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Google Maps Direction API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bạn</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waypoints </a:t>
            </a:r>
            <a:r>
              <a:rPr lang="en-US" baseline="0" dirty="0" err="1" smtClean="0"/>
              <a:t>để</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tuyến</a:t>
            </a:r>
            <a:r>
              <a:rPr lang="en-US" baseline="0" dirty="0" smtClean="0"/>
              <a:t> </a:t>
            </a:r>
            <a:r>
              <a:rPr lang="en-US" baseline="0" dirty="0" err="1" smtClean="0"/>
              <a:t>đường</a:t>
            </a:r>
            <a:r>
              <a:rPr lang="en-US" baseline="0" dirty="0" smtClean="0"/>
              <a:t> </a:t>
            </a:r>
            <a:r>
              <a:rPr lang="en-US" baseline="0" dirty="0" err="1" smtClean="0"/>
              <a:t>thông</a:t>
            </a:r>
            <a:r>
              <a:rPr lang="en-US" baseline="0" dirty="0" smtClean="0"/>
              <a:t> qua </a:t>
            </a:r>
            <a:r>
              <a:rPr lang="en-US" baseline="0" dirty="0" err="1" smtClean="0"/>
              <a:t>việc</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Waypoint </a:t>
            </a:r>
            <a:r>
              <a:rPr lang="en-US" baseline="0" dirty="0" err="1" smtClean="0"/>
              <a:t>được</a:t>
            </a:r>
            <a:r>
              <a:rPr lang="en-US" baseline="0" dirty="0" smtClean="0"/>
              <a:t> </a:t>
            </a:r>
            <a:r>
              <a:rPr lang="en-US" baseline="0" dirty="0" err="1" smtClean="0"/>
              <a:t>đặt</a:t>
            </a:r>
            <a:r>
              <a:rPr lang="en-US" baseline="0" dirty="0" smtClean="0"/>
              <a:t> </a:t>
            </a:r>
            <a:r>
              <a:rPr lang="en-US" baseline="0" dirty="0" err="1" smtClean="0"/>
              <a:t>trong</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là</a:t>
            </a:r>
            <a:r>
              <a:rPr lang="en-US" baseline="0" dirty="0" smtClean="0"/>
              <a:t> waypoints </a:t>
            </a:r>
            <a:r>
              <a:rPr lang="en-US" baseline="0" dirty="0" err="1" smtClean="0"/>
              <a:t>như</a:t>
            </a:r>
            <a:r>
              <a:rPr lang="en-US" baseline="0" dirty="0" smtClean="0"/>
              <a:t> </a:t>
            </a:r>
            <a:r>
              <a:rPr lang="en-US" baseline="0" dirty="0" err="1" smtClean="0"/>
              <a:t>url</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cách</a:t>
            </a:r>
            <a:r>
              <a:rPr lang="en-US" baseline="0" dirty="0" smtClean="0"/>
              <a:t> </a:t>
            </a:r>
            <a:r>
              <a:rPr lang="en-US" baseline="0" dirty="0" err="1" smtClean="0"/>
              <a:t>nhau</a:t>
            </a:r>
            <a:r>
              <a:rPr lang="en-US" baseline="0" dirty="0" smtClean="0"/>
              <a:t> </a:t>
            </a:r>
            <a:r>
              <a:rPr lang="en-US" baseline="0" dirty="0" err="1" smtClean="0"/>
              <a:t>bởi</a:t>
            </a:r>
            <a:r>
              <a:rPr lang="en-US" baseline="0" dirty="0" smtClean="0"/>
              <a:t> </a:t>
            </a:r>
            <a:r>
              <a:rPr lang="en-US" baseline="0" dirty="0" err="1" smtClean="0"/>
              <a:t>xuyệt</a:t>
            </a:r>
            <a:r>
              <a:rPr lang="en-US" baseline="0" dirty="0" smtClean="0"/>
              <a:t> </a:t>
            </a:r>
            <a:r>
              <a:rPr lang="en-US" baseline="0" dirty="0" err="1" smtClean="0"/>
              <a:t>thẳng</a:t>
            </a:r>
            <a:r>
              <a:rPr lang="en-US" baseline="0" dirty="0" smtClean="0"/>
              <a:t> </a:t>
            </a:r>
            <a:r>
              <a:rPr lang="en-US" baseline="0" dirty="0" err="1" smtClean="0"/>
              <a:t>đứng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optmize</a:t>
            </a:r>
            <a:r>
              <a:rPr lang="en-US" baseline="0" dirty="0" smtClean="0"/>
              <a:t> </a:t>
            </a:r>
            <a:r>
              <a:rPr lang="en-US" baseline="0" dirty="0" err="1" smtClean="0"/>
              <a:t>để</a:t>
            </a:r>
            <a:r>
              <a:rPr lang="en-US" baseline="0" dirty="0" smtClean="0"/>
              <a:t> optimize </a:t>
            </a:r>
            <a:r>
              <a:rPr lang="en-US" baseline="0" dirty="0" err="1" smtClean="0"/>
              <a:t>các</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Nếu</a:t>
            </a:r>
            <a:r>
              <a:rPr lang="en-US" baseline="0" dirty="0" smtClean="0"/>
              <a:t> ở </a:t>
            </a:r>
            <a:r>
              <a:rPr lang="en-US" baseline="0" dirty="0" err="1" smtClean="0"/>
              <a:t>đây</a:t>
            </a:r>
            <a:r>
              <a:rPr lang="en-US" baseline="0" dirty="0" smtClean="0"/>
              <a:t> </a:t>
            </a:r>
            <a:r>
              <a:rPr lang="en-US" baseline="0" dirty="0" err="1" smtClean="0"/>
              <a:t>chúng</a:t>
            </a:r>
            <a:r>
              <a:rPr lang="en-US" baseline="0" dirty="0" smtClean="0"/>
              <a:t> ta </a:t>
            </a:r>
            <a:r>
              <a:rPr lang="en-US" baseline="0" dirty="0" err="1" smtClean="0"/>
              <a:t>không</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cho</a:t>
            </a:r>
            <a:r>
              <a:rPr lang="en-US" baseline="0" dirty="0" smtClean="0"/>
              <a:t> optimize </a:t>
            </a:r>
            <a:r>
              <a:rPr lang="en-US" baseline="0" dirty="0" err="1" smtClean="0"/>
              <a:t>thì</a:t>
            </a:r>
            <a:r>
              <a:rPr lang="en-US" baseline="0" dirty="0" smtClean="0"/>
              <a:t> </a:t>
            </a:r>
            <a:r>
              <a:rPr lang="en-US" baseline="0" dirty="0" err="1" smtClean="0"/>
              <a:t>mặc</a:t>
            </a:r>
            <a:r>
              <a:rPr lang="en-US" baseline="0" dirty="0" smtClean="0"/>
              <a:t> </a:t>
            </a:r>
            <a:r>
              <a:rPr lang="en-US" baseline="0" dirty="0" err="1" smtClean="0"/>
              <a:t>định</a:t>
            </a:r>
            <a:r>
              <a:rPr lang="en-US" baseline="0" dirty="0" smtClean="0"/>
              <a:t> </a:t>
            </a:r>
            <a:r>
              <a:rPr lang="en-US" baseline="0" dirty="0" err="1" smtClean="0"/>
              <a:t>nó</a:t>
            </a:r>
            <a:r>
              <a:rPr lang="en-US" baseline="0" dirty="0" smtClean="0"/>
              <a:t> </a:t>
            </a:r>
            <a:r>
              <a:rPr lang="en-US" baseline="0" dirty="0" err="1" smtClean="0"/>
              <a:t>sẽ</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tuyến</a:t>
            </a:r>
            <a:r>
              <a:rPr lang="en-US" baseline="0" dirty="0" smtClean="0"/>
              <a:t> </a:t>
            </a:r>
            <a:r>
              <a:rPr lang="en-US" baseline="0" dirty="0" err="1" smtClean="0"/>
              <a:t>đường</a:t>
            </a:r>
            <a:r>
              <a:rPr lang="en-US" baseline="0" dirty="0" smtClean="0"/>
              <a:t> </a:t>
            </a:r>
            <a:r>
              <a:rPr lang="en-US" baseline="0" dirty="0" err="1" smtClean="0"/>
              <a:t>theo</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ngắn</a:t>
            </a:r>
            <a:r>
              <a:rPr lang="en-US" baseline="0" dirty="0" smtClean="0"/>
              <a:t> </a:t>
            </a:r>
            <a:r>
              <a:rPr lang="en-US" baseline="0" dirty="0" err="1" smtClean="0"/>
              <a:t>nhất</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Tuy</a:t>
            </a:r>
            <a:r>
              <a:rPr lang="en-US" baseline="0" dirty="0" smtClean="0"/>
              <a:t> </a:t>
            </a:r>
            <a:r>
              <a:rPr lang="en-US" baseline="0" dirty="0" err="1" smtClean="0"/>
              <a:t>nhiên</a:t>
            </a:r>
            <a:r>
              <a:rPr lang="en-US" dirty="0" smtClean="0"/>
              <a:t> Google</a:t>
            </a:r>
            <a:r>
              <a:rPr lang="en-US" baseline="0" dirty="0" smtClean="0"/>
              <a:t> Direction API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Do </a:t>
            </a:r>
            <a:r>
              <a:rPr lang="en-US" baseline="0" dirty="0" err="1" smtClean="0"/>
              <a:t>vậy</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3 </a:t>
            </a:r>
            <a:r>
              <a:rPr lang="en-US" baseline="0" dirty="0" err="1" smtClean="0"/>
              <a:t>điểm</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liệt</a:t>
            </a:r>
            <a:r>
              <a:rPr lang="en-US" baseline="0" dirty="0" smtClean="0"/>
              <a:t> </a:t>
            </a:r>
            <a:r>
              <a:rPr lang="en-US" baseline="0" dirty="0" err="1" smtClean="0"/>
              <a:t>kê</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cố</a:t>
            </a:r>
            <a:r>
              <a:rPr lang="en-US" baseline="0" dirty="0" smtClean="0"/>
              <a:t> </a:t>
            </a:r>
            <a:r>
              <a:rPr lang="en-US" baseline="0" dirty="0" err="1" smtClean="0"/>
              <a:t>định</a:t>
            </a:r>
            <a:r>
              <a:rPr lang="en-US" baseline="0" dirty="0" smtClean="0"/>
              <a:t> </a:t>
            </a:r>
            <a:r>
              <a:rPr lang="en-US" baseline="0" dirty="0" err="1" smtClean="0"/>
              <a:t>và</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google</a:t>
            </a:r>
            <a:r>
              <a:rPr lang="en-US" baseline="0" dirty="0" smtClean="0"/>
              <a:t> API</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Cụ</a:t>
            </a:r>
            <a:r>
              <a:rPr lang="en-US" baseline="0" dirty="0" smtClean="0"/>
              <a:t> </a:t>
            </a:r>
            <a:r>
              <a:rPr lang="en-US" baseline="0" dirty="0" err="1" smtClean="0"/>
              <a:t>thể</a:t>
            </a:r>
            <a:r>
              <a:rPr lang="en-US" baseline="0" dirty="0" smtClean="0"/>
              <a:t> ở </a:t>
            </a:r>
            <a:r>
              <a:rPr lang="en-US" baseline="0" dirty="0" err="1" smtClean="0"/>
              <a:t>đây</a:t>
            </a:r>
            <a:r>
              <a:rPr lang="en-US" baseline="0" dirty="0" smtClean="0"/>
              <a:t> </a:t>
            </a:r>
            <a:r>
              <a:rPr lang="en-US" baseline="0" dirty="0" err="1" smtClean="0"/>
              <a:t>tôi</a:t>
            </a:r>
            <a:r>
              <a:rPr lang="en-US" baseline="0" dirty="0" smtClean="0"/>
              <a:t> chia </a:t>
            </a:r>
            <a:r>
              <a:rPr lang="en-US" baseline="0" dirty="0" err="1" smtClean="0"/>
              <a:t>làm</a:t>
            </a:r>
            <a:r>
              <a:rPr lang="en-US" baseline="0" dirty="0" smtClean="0"/>
              <a:t> 3 </a:t>
            </a:r>
            <a:r>
              <a:rPr lang="en-US" baseline="0" dirty="0" err="1" smtClean="0"/>
              <a:t>trường</a:t>
            </a:r>
            <a:r>
              <a:rPr lang="en-US" baseline="0" dirty="0" smtClean="0"/>
              <a:t> </a:t>
            </a:r>
            <a:r>
              <a:rPr lang="en-US" baseline="0" dirty="0" err="1" smtClean="0"/>
              <a:t>hơp</a:t>
            </a:r>
            <a:r>
              <a:rPr lang="en-US" baseline="0" dirty="0" smtClean="0"/>
              <a:t> :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726745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1:</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url</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google</a:t>
            </a:r>
            <a:r>
              <a:rPr lang="en-US" baseline="0" dirty="0" smtClean="0"/>
              <a:t> API.</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66170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có phần mềm BusMap của Sở giao thông vận tại và Google Map. 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98038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2:</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mẹ</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và</a:t>
            </a:r>
            <a:r>
              <a:rPr lang="en-US" baseline="0" dirty="0" smtClean="0"/>
              <a:t> </a:t>
            </a:r>
            <a:r>
              <a:rPr lang="en-US" baseline="0" dirty="0" err="1" smtClean="0"/>
              <a:t>bà</a:t>
            </a:r>
            <a:r>
              <a:rPr lang="en-US" baseline="0" dirty="0" smtClean="0"/>
              <a:t> </a:t>
            </a:r>
            <a:r>
              <a:rPr lang="en-US" baseline="0" dirty="0" err="1" smtClean="0"/>
              <a:t>nội</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48302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3:</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92912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lấy</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a:t>
            </a:r>
            <a:r>
              <a:rPr lang="en-US" baseline="0" dirty="0" err="1" smtClean="0"/>
              <a:t>google</a:t>
            </a:r>
            <a:r>
              <a:rPr lang="en-US" baseline="0" dirty="0" smtClean="0"/>
              <a:t> API </a:t>
            </a:r>
            <a:r>
              <a:rPr lang="en-US" baseline="0" dirty="0" err="1" smtClean="0"/>
              <a:t>và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Từ</a:t>
            </a:r>
            <a:r>
              <a:rPr lang="en-US" baseline="0" dirty="0" smtClean="0"/>
              <a:t> </a:t>
            </a:r>
            <a:r>
              <a:rPr lang="en-US" baseline="0" dirty="0" err="1" smtClean="0"/>
              <a:t>google</a:t>
            </a:r>
            <a:r>
              <a:rPr lang="en-US" baseline="0" dirty="0" smtClean="0"/>
              <a:t>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ở </a:t>
            </a:r>
            <a:r>
              <a:rPr lang="en-US" baseline="0" dirty="0" err="1" smtClean="0"/>
              <a:t>dạng</a:t>
            </a:r>
            <a:r>
              <a:rPr lang="en-US" baseline="0" dirty="0" smtClean="0"/>
              <a:t> </a:t>
            </a:r>
            <a:r>
              <a:rPr lang="en-US" baseline="0" dirty="0" err="1" smtClean="0"/>
              <a:t>json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độ</a:t>
            </a:r>
            <a:r>
              <a:rPr lang="en-US" baseline="0" dirty="0" smtClean="0"/>
              <a:t> </a:t>
            </a:r>
            <a:r>
              <a:rPr lang="en-US" baseline="0" dirty="0" err="1" smtClean="0"/>
              <a:t>ưu</a:t>
            </a:r>
            <a:r>
              <a:rPr lang="en-US" baseline="0" dirty="0" smtClean="0"/>
              <a:t> </a:t>
            </a:r>
            <a:r>
              <a:rPr lang="en-US" baseline="0" dirty="0" err="1" smtClean="0"/>
              <a:t>tiên</a:t>
            </a:r>
            <a:r>
              <a:rPr lang="en-US" baseline="0" dirty="0" smtClean="0"/>
              <a:t> </a:t>
            </a:r>
            <a:r>
              <a:rPr lang="en-US" baseline="0" dirty="0" err="1" smtClean="0"/>
              <a:t>theo</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hoặc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ra</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63573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cho</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là</a:t>
            </a:r>
            <a:r>
              <a:rPr lang="en-US" baseline="0" dirty="0" smtClean="0"/>
              <a:t> qua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trước</a:t>
            </a:r>
            <a:r>
              <a:rPr lang="en-US" baseline="0" dirty="0" smtClean="0"/>
              <a:t> </a:t>
            </a:r>
            <a:r>
              <a:rPr lang="en-US" baseline="0" dirty="0" err="1" smtClean="0"/>
              <a:t>rồi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a:t>
            </a:r>
            <a:endParaRPr lang="en-US" dirty="0" smtClean="0"/>
          </a:p>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thuyết</a:t>
            </a:r>
            <a:r>
              <a:rPr lang="en-US" baseline="0" dirty="0" smtClean="0"/>
              <a:t> </a:t>
            </a:r>
            <a:r>
              <a:rPr lang="en-US" baseline="0" dirty="0" err="1" smtClean="0"/>
              <a:t>trình</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tạo</a:t>
            </a:r>
            <a:r>
              <a:rPr lang="en-US" baseline="0" dirty="0" smtClean="0"/>
              <a:t> </a:t>
            </a:r>
            <a:r>
              <a:rPr lang="en-US" baseline="0" dirty="0" err="1" smtClean="0"/>
              <a:t>nên</a:t>
            </a:r>
            <a:r>
              <a:rPr lang="en-US" baseline="0" dirty="0" smtClean="0"/>
              <a:t> </a:t>
            </a:r>
            <a:r>
              <a:rPr lang="en-US" baseline="0" dirty="0" err="1" smtClean="0"/>
              <a:t>các</a:t>
            </a:r>
            <a:r>
              <a:rPr lang="en-US" baseline="0" dirty="0" smtClean="0"/>
              <a:t> class </a:t>
            </a:r>
            <a:r>
              <a:rPr lang="en-US" baseline="0" dirty="0" err="1" smtClean="0"/>
              <a:t>từ</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json</a:t>
            </a:r>
            <a:r>
              <a:rPr lang="en-US" baseline="0" dirty="0" smtClean="0"/>
              <a:t> </a:t>
            </a:r>
            <a:r>
              <a:rPr lang="en-US" baseline="0" dirty="0" err="1" smtClean="0"/>
              <a:t>để</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68929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chuỗi</a:t>
            </a:r>
            <a:r>
              <a:rPr lang="en-US" baseline="0" dirty="0" smtClean="0"/>
              <a:t> </a:t>
            </a:r>
            <a:r>
              <a:rPr lang="en-US" baseline="0" dirty="0" err="1" smtClean="0"/>
              <a:t>json</a:t>
            </a:r>
            <a:r>
              <a:rPr lang="en-US" baseline="0" dirty="0" smtClean="0"/>
              <a:t> </a:t>
            </a:r>
            <a:r>
              <a:rPr lang="en-US" baseline="0" dirty="0" err="1" smtClean="0"/>
              <a:t>được</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Google Maps Directions. </a:t>
            </a:r>
            <a:r>
              <a:rPr lang="en-US" baseline="0" dirty="0" err="1" smtClean="0"/>
              <a:t>Từ</a:t>
            </a:r>
            <a:r>
              <a:rPr lang="en-US" baseline="0" dirty="0" smtClean="0"/>
              <a:t> </a:t>
            </a:r>
            <a:r>
              <a:rPr lang="en-US" baseline="0" dirty="0" err="1" smtClean="0"/>
              <a:t>json</a:t>
            </a:r>
            <a:r>
              <a:rPr lang="en-US" baseline="0" dirty="0" smtClean="0"/>
              <a:t> </a:t>
            </a:r>
            <a:r>
              <a:rPr lang="en-US" baseline="0" dirty="0" err="1" smtClean="0"/>
              <a:t>này</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nên</a:t>
            </a:r>
            <a:r>
              <a:rPr lang="en-US" baseline="0" dirty="0" smtClean="0"/>
              <a:t> class Leg </a:t>
            </a:r>
            <a:r>
              <a:rPr lang="en-US" baseline="0" dirty="0" err="1" smtClean="0"/>
              <a:t>và</a:t>
            </a:r>
            <a:r>
              <a:rPr lang="en-US" baseline="0" dirty="0" smtClean="0"/>
              <a:t> class Step </a:t>
            </a:r>
            <a:r>
              <a:rPr lang="en-US" baseline="0" dirty="0" err="1" smtClean="0"/>
              <a:t>như</a:t>
            </a:r>
            <a:r>
              <a:rPr lang="en-US" baseline="0" dirty="0" smtClean="0"/>
              <a:t> </a:t>
            </a:r>
            <a:r>
              <a:rPr lang="en-US" baseline="0" dirty="0" err="1" smtClean="0"/>
              <a:t>sau</a:t>
            </a:r>
            <a:r>
              <a:rPr lang="en-US" baseline="0" dirty="0" smtClean="0"/>
              <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846073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Tiếp tục chúng tôi xin trình bày cách xây dựng class Leg</a:t>
            </a:r>
            <a:r>
              <a:rPr lang="en-US" dirty="0" smtClean="0"/>
              <a:t>.</a:t>
            </a:r>
          </a:p>
          <a:p>
            <a:r>
              <a:rPr lang="en-US" dirty="0" err="1" smtClean="0"/>
              <a:t>Mỗi</a:t>
            </a:r>
            <a:r>
              <a:rPr lang="en-US" baseline="0" dirty="0" smtClean="0"/>
              <a:t> </a:t>
            </a:r>
            <a:r>
              <a:rPr lang="en-US" baseline="0" dirty="0" err="1" smtClean="0"/>
              <a:t>một</a:t>
            </a:r>
            <a:r>
              <a:rPr lang="en-US" baseline="0" dirty="0" smtClean="0"/>
              <a:t> leg </a:t>
            </a:r>
            <a:r>
              <a:rPr lang="en-US" baseline="0" dirty="0" err="1" smtClean="0"/>
              <a:t>trong</a:t>
            </a:r>
            <a:r>
              <a:rPr lang="en-US" baseline="0" dirty="0" smtClean="0"/>
              <a:t> </a:t>
            </a:r>
            <a:r>
              <a:rPr lang="en-US" baseline="0" dirty="0" err="1" smtClean="0"/>
              <a:t>mảng</a:t>
            </a:r>
            <a:r>
              <a:rPr lang="en-US" baseline="0" dirty="0" smtClean="0"/>
              <a:t> legs </a:t>
            </a:r>
            <a:r>
              <a:rPr lang="en-US" baseline="0" dirty="0" err="1" smtClean="0"/>
              <a:t>chỉ</a:t>
            </a:r>
            <a:r>
              <a:rPr lang="en-US" baseline="0" dirty="0" smtClean="0"/>
              <a:t> </a:t>
            </a:r>
            <a:r>
              <a:rPr lang="en-US" baseline="0" dirty="0" err="1" smtClean="0"/>
              <a:t>dẫn</a:t>
            </a:r>
            <a:r>
              <a:rPr lang="en-US" baseline="0" dirty="0" smtClean="0"/>
              <a:t> </a:t>
            </a:r>
            <a:r>
              <a:rPr lang="en-US" baseline="0" dirty="0" err="1" smtClean="0"/>
              <a:t>một</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a:t>
            </a:r>
            <a:r>
              <a:rPr lang="en-US" baseline="0" dirty="0" err="1" smtClean="0"/>
              <a:t>ếu</a:t>
            </a:r>
            <a:r>
              <a:rPr lang="en-US" baseline="0" dirty="0" smtClean="0"/>
              <a:t> </a:t>
            </a:r>
            <a:r>
              <a:rPr lang="en-US" baseline="0" dirty="0" err="1" smtClean="0"/>
              <a:t>không</a:t>
            </a:r>
            <a:r>
              <a:rPr lang="en-US" baseline="0" dirty="0" smtClean="0"/>
              <a:t> </a:t>
            </a:r>
            <a:r>
              <a:rPr lang="en-US" baseline="0" dirty="0" err="1" smtClean="0"/>
              <a:t>bao</a:t>
            </a:r>
            <a:r>
              <a:rPr lang="en-US" baseline="0" dirty="0" smtClean="0"/>
              <a:t> </a:t>
            </a:r>
            <a:r>
              <a:rPr lang="en-US" baseline="0" dirty="0" err="1" smtClean="0"/>
              <a:t>gôm</a:t>
            </a:r>
            <a:r>
              <a:rPr lang="en-US" baseline="0" dirty="0" smtClean="0"/>
              <a:t> waypoints </a:t>
            </a:r>
            <a:r>
              <a:rPr lang="en-US" baseline="0" dirty="0" err="1" smtClean="0"/>
              <a:t>thì</a:t>
            </a:r>
            <a:r>
              <a:rPr lang="en-US" baseline="0" dirty="0" smtClean="0"/>
              <a:t> routes </a:t>
            </a:r>
            <a:r>
              <a:rPr lang="en-US" baseline="0" dirty="0" err="1" smtClean="0"/>
              <a:t>sẽ</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1 leg </a:t>
            </a:r>
            <a:r>
              <a:rPr lang="en-US" baseline="0" dirty="0" err="1" smtClean="0"/>
              <a:t>duy</a:t>
            </a:r>
            <a:r>
              <a:rPr lang="en-US" baseline="0" dirty="0" smtClean="0"/>
              <a:t> </a:t>
            </a:r>
            <a:r>
              <a:rPr lang="en-US" baseline="0" dirty="0" err="1" smtClean="0"/>
              <a:t>nhất</a:t>
            </a:r>
            <a:r>
              <a:rPr lang="en-US" baseline="0" dirty="0" smtClean="0"/>
              <a:t>, </a:t>
            </a:r>
            <a:r>
              <a:rPr lang="en-US" baseline="0" dirty="0" err="1" smtClean="0"/>
              <a:t>nếu</a:t>
            </a:r>
            <a:r>
              <a:rPr lang="en-US" baseline="0" dirty="0" smtClean="0"/>
              <a:t> </a:t>
            </a:r>
            <a:r>
              <a:rPr lang="en-US" baseline="0" dirty="0" err="1" smtClean="0"/>
              <a:t>có</a:t>
            </a:r>
            <a:r>
              <a:rPr lang="en-US" baseline="0" dirty="0" smtClean="0"/>
              <a:t> waypoint </a:t>
            </a:r>
            <a:r>
              <a:rPr lang="en-US" baseline="0" dirty="0" err="1" smtClean="0"/>
              <a:t>thì</a:t>
            </a:r>
            <a:r>
              <a:rPr lang="en-US" baseline="0" dirty="0" smtClean="0"/>
              <a:t> </a:t>
            </a:r>
            <a:r>
              <a:rPr lang="en-US" baseline="0" dirty="0" err="1" smtClean="0"/>
              <a:t>thì</a:t>
            </a:r>
            <a:r>
              <a:rPr lang="en-US" baseline="0" dirty="0" smtClean="0"/>
              <a:t> </a:t>
            </a:r>
            <a:r>
              <a:rPr lang="en-US" baseline="0" dirty="0" err="1" smtClean="0"/>
              <a:t>sẽ</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1 hay </a:t>
            </a:r>
            <a:r>
              <a:rPr lang="en-US" baseline="0" dirty="0" err="1" smtClean="0"/>
              <a:t>nhiều</a:t>
            </a:r>
            <a:r>
              <a:rPr lang="en-US" baseline="0" dirty="0" smtClean="0"/>
              <a:t> leg.</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091172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052753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ta </a:t>
            </a:r>
            <a:r>
              <a:rPr lang="en-US" baseline="0" dirty="0" err="1" smtClean="0"/>
              <a:t>lấy</a:t>
            </a:r>
            <a:r>
              <a:rPr lang="en-US" baseline="0" dirty="0" smtClean="0"/>
              <a:t> </a:t>
            </a:r>
            <a:r>
              <a:rPr lang="en-US" dirty="0" smtClean="0"/>
              <a:t>Distance: </a:t>
            </a:r>
            <a:r>
              <a:rPr lang="en-US" dirty="0" err="1" smtClean="0"/>
              <a:t>thể</a:t>
            </a:r>
            <a:r>
              <a:rPr lang="en-US" baseline="0" dirty="0" smtClean="0"/>
              <a:t> </a:t>
            </a:r>
            <a:r>
              <a:rPr lang="en-US" baseline="0" dirty="0" err="1" smtClean="0"/>
              <a:t>hiện</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leg.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867593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Chúng</a:t>
            </a:r>
            <a:r>
              <a:rPr lang="en-US" baseline="0" dirty="0" smtClean="0"/>
              <a:t> ta </a:t>
            </a:r>
            <a:r>
              <a:rPr lang="en-US" baseline="0" dirty="0" err="1" smtClean="0"/>
              <a:t>lấy</a:t>
            </a:r>
            <a:r>
              <a:rPr lang="en-US" baseline="0" dirty="0" smtClean="0"/>
              <a:t> </a:t>
            </a:r>
            <a:r>
              <a:rPr lang="en-US" dirty="0" smtClean="0"/>
              <a:t>Duration: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tổng</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của</a:t>
            </a:r>
            <a:r>
              <a:rPr lang="en-US" baseline="0" dirty="0" smtClean="0"/>
              <a:t> leg.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5682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Tên</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76303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có phần mềm BusMap của Sở giao thông vận tại và Google Map. 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851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Tên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794779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baseline="0" dirty="0" err="1" smtClean="0"/>
              <a:t>của</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đâu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630670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End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baseline="0" dirty="0" err="1" smtClean="0"/>
              <a:t>của</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561684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OverviewPolyline: </a:t>
            </a:r>
            <a:r>
              <a:rPr lang="en-US" dirty="0" err="1" smtClean="0"/>
              <a:t>là</a:t>
            </a:r>
            <a:r>
              <a:rPr lang="en-US" baseline="0" dirty="0" smtClean="0"/>
              <a:t> 1 </a:t>
            </a:r>
            <a:r>
              <a:rPr lang="en-US" baseline="0" dirty="0" err="1" smtClean="0"/>
              <a:t>chuỗi</a:t>
            </a:r>
            <a:r>
              <a:rPr lang="en-US" baseline="0" dirty="0" smtClean="0"/>
              <a:t> string </a:t>
            </a:r>
            <a:r>
              <a:rPr lang="en-US" baseline="0" dirty="0" err="1" smtClean="0"/>
              <a:t>và</a:t>
            </a:r>
            <a:r>
              <a:rPr lang="en-US" baseline="0" dirty="0" smtClean="0"/>
              <a:t> </a:t>
            </a:r>
            <a:r>
              <a:rPr lang="en-US" baseline="0" dirty="0" err="1" smtClean="0"/>
              <a:t>khi</a:t>
            </a:r>
            <a:r>
              <a:rPr lang="en-US" baseline="0" dirty="0" smtClean="0"/>
              <a:t> decode </a:t>
            </a:r>
            <a:r>
              <a:rPr lang="en-US" baseline="0" dirty="0" err="1" smtClean="0"/>
              <a:t>chuỗi</a:t>
            </a:r>
            <a:r>
              <a:rPr lang="en-US" baseline="0" dirty="0" smtClean="0"/>
              <a:t> string </a:t>
            </a:r>
            <a:r>
              <a:rPr lang="en-US" baseline="0" dirty="0" err="1" smtClean="0"/>
              <a:t>này</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được</a:t>
            </a:r>
            <a:r>
              <a:rPr lang="en-US" baseline="0" dirty="0" smtClean="0"/>
              <a:t> 1 list </a:t>
            </a:r>
            <a:r>
              <a:rPr lang="en-US" baseline="0" dirty="0" err="1" smtClean="0"/>
              <a:t>latitide</a:t>
            </a:r>
            <a:r>
              <a:rPr lang="en-US" baseline="0" dirty="0" smtClean="0"/>
              <a:t> and longitude.</a:t>
            </a:r>
          </a:p>
          <a:p>
            <a:r>
              <a:rPr lang="en-US" baseline="0" dirty="0" err="1" smtClean="0"/>
              <a:t>Và</a:t>
            </a:r>
            <a:r>
              <a:rPr lang="en-US" baseline="0" dirty="0" smtClean="0"/>
              <a:t> list </a:t>
            </a:r>
            <a:r>
              <a:rPr lang="en-US" baseline="0" dirty="0" err="1" smtClean="0"/>
              <a:t>này</a:t>
            </a:r>
            <a:r>
              <a:rPr lang="en-US" baseline="0" dirty="0" smtClean="0"/>
              <a:t>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leg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98998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Tiếp tục chúng tôi xin trình bày cách xây dựng class</a:t>
            </a:r>
            <a:r>
              <a:rPr lang="en-US" baseline="0" dirty="0" smtClean="0"/>
              <a:t> Step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395137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xây dựng class Ste</a:t>
            </a:r>
            <a:r>
              <a:rPr lang="en-US" dirty="0" smtClean="0"/>
              <a:t>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582371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Distance</a:t>
            </a:r>
            <a:r>
              <a:rPr lang="en-US" baseline="0" dirty="0" smtClean="0"/>
              <a:t> : </a:t>
            </a:r>
            <a:r>
              <a:rPr lang="en-US" baseline="0" dirty="0" err="1" smtClean="0"/>
              <a:t>tổng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step </a:t>
            </a:r>
            <a:r>
              <a:rPr lang="en-US" baseline="0" dirty="0" err="1" smtClean="0"/>
              <a:t>này</a:t>
            </a:r>
            <a:r>
              <a:rPr lang="en-US" baseline="0" dirty="0" smtClean="0"/>
              <a:t> </a:t>
            </a:r>
            <a:r>
              <a:rPr lang="en-US" baseline="0" dirty="0" err="1" smtClean="0"/>
              <a:t>cho</a:t>
            </a:r>
            <a:r>
              <a:rPr lang="en-US" baseline="0" dirty="0" smtClean="0"/>
              <a:t>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927884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Duration</a:t>
            </a:r>
            <a:r>
              <a:rPr lang="en-US" baseline="0" dirty="0" smtClean="0"/>
              <a:t>: </a:t>
            </a:r>
            <a:r>
              <a:rPr lang="en-US" baseline="0" dirty="0" err="1" smtClean="0"/>
              <a:t>là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từ</a:t>
            </a:r>
            <a:r>
              <a:rPr lang="en-US" baseline="0" dirty="0" smtClean="0"/>
              <a:t> 1 step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547846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End</a:t>
            </a:r>
            <a:r>
              <a:rPr lang="en-US" baseline="0" dirty="0" smtClean="0"/>
              <a:t> location : </a:t>
            </a:r>
            <a:r>
              <a:rPr lang="en-US" baseline="0" dirty="0" err="1" smtClean="0"/>
              <a:t>là</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step </a:t>
            </a:r>
            <a:r>
              <a:rPr lang="en-US" baseline="0" dirty="0" err="1" smtClean="0"/>
              <a:t>này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755428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Instruction:</a:t>
            </a:r>
            <a:r>
              <a:rPr lang="vi-VN" baseline="0" dirty="0" smtClean="0"/>
              <a:t> hướng dẫn cách đi của step hiện tại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80934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Do vây, hệ thống chúng tôi cung cấp chức năng tìm kiếm xe buýt để giúp anh Khương vượt qua khó khăn này.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76977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Maneuver</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tả</a:t>
            </a:r>
            <a:r>
              <a:rPr lang="en-US" baseline="0" dirty="0" smtClean="0"/>
              <a:t> </a:t>
            </a:r>
            <a:r>
              <a:rPr lang="en-US" baseline="0" dirty="0" err="1" smtClean="0"/>
              <a:t>ngắn</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521251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Polyline : toạ độ các điểm để vẽ đường đi một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26096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a:t>
            </a:r>
            <a:r>
              <a:rPr lang="en-US" baseline="0" dirty="0" smtClean="0"/>
              <a:t> location: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 </a:t>
            </a:r>
            <a:r>
              <a:rPr lang="en-US" baseline="0" dirty="0" err="1" smtClean="0"/>
              <a:t>đó</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165997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Cuối</a:t>
            </a:r>
            <a:r>
              <a:rPr lang="en-US" dirty="0" smtClean="0"/>
              <a:t> </a:t>
            </a:r>
            <a:r>
              <a:rPr lang="en-US" dirty="0" err="1" smtClean="0"/>
              <a:t>cùng</a:t>
            </a:r>
            <a:r>
              <a:rPr lang="en-US" baseline="0" dirty="0" smtClean="0"/>
              <a:t> </a:t>
            </a:r>
            <a:r>
              <a:rPr lang="en-US" baseline="0" dirty="0" err="1" smtClean="0"/>
              <a:t>chúng</a:t>
            </a:r>
            <a:r>
              <a:rPr lang="en-US" baseline="0" dirty="0" smtClean="0"/>
              <a:t> ta </a:t>
            </a:r>
            <a:r>
              <a:rPr lang="en-US" baseline="0" dirty="0" err="1" smtClean="0"/>
              <a:t>hình</a:t>
            </a:r>
            <a:r>
              <a:rPr lang="en-US" baseline="0" dirty="0" smtClean="0"/>
              <a:t> </a:t>
            </a:r>
            <a:r>
              <a:rPr lang="en-US" baseline="0" dirty="0" err="1" smtClean="0"/>
              <a:t>thành</a:t>
            </a:r>
            <a:r>
              <a:rPr lang="en-US" baseline="0" dirty="0" smtClean="0"/>
              <a:t> 2 class </a:t>
            </a:r>
            <a:r>
              <a:rPr lang="en-US" baseline="0" dirty="0" err="1" smtClean="0"/>
              <a:t>đó</a:t>
            </a:r>
            <a:r>
              <a:rPr lang="en-US" baseline="0" dirty="0" smtClean="0"/>
              <a:t> </a:t>
            </a:r>
            <a:r>
              <a:rPr lang="en-US" baseline="0" dirty="0" err="1" smtClean="0"/>
              <a:t>là</a:t>
            </a:r>
            <a:r>
              <a:rPr lang="en-US" baseline="0" dirty="0" smtClean="0"/>
              <a:t> Leg and Step: </a:t>
            </a:r>
            <a:r>
              <a:rPr lang="en-US" baseline="0" dirty="0" err="1" smtClean="0"/>
              <a:t>chúng</a:t>
            </a:r>
            <a:r>
              <a:rPr lang="en-US" baseline="0" dirty="0" smtClean="0"/>
              <a:t> </a:t>
            </a:r>
            <a:r>
              <a:rPr lang="en-US" baseline="0" dirty="0" err="1" smtClean="0"/>
              <a:t>có</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1 </a:t>
            </a:r>
            <a:r>
              <a:rPr lang="en-US" baseline="0" dirty="0" err="1" smtClean="0"/>
              <a:t>nhiều</a:t>
            </a:r>
            <a:r>
              <a:rPr lang="en-US" baseline="0" dirty="0" smtClean="0"/>
              <a:t>. 1 Leg </a:t>
            </a:r>
            <a:r>
              <a:rPr lang="en-US" baseline="0" dirty="0" err="1" smtClean="0"/>
              <a:t>sẽ</a:t>
            </a:r>
            <a:r>
              <a:rPr lang="en-US" baseline="0" dirty="0" smtClean="0"/>
              <a:t> </a:t>
            </a:r>
            <a:r>
              <a:rPr lang="en-US" baseline="0" dirty="0" err="1" smtClean="0"/>
              <a:t>chứa</a:t>
            </a:r>
            <a:r>
              <a:rPr lang="en-US" baseline="0" dirty="0" smtClean="0"/>
              <a:t> </a:t>
            </a:r>
            <a:r>
              <a:rPr lang="en-US" baseline="0" dirty="0" err="1" smtClean="0"/>
              <a:t>nhiều</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973276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en-US" dirty="0" err="1" smtClean="0"/>
              <a:t>lấy</a:t>
            </a:r>
            <a:r>
              <a:rPr lang="en-US" baseline="0" dirty="0" smtClean="0"/>
              <a:t> </a:t>
            </a:r>
            <a:r>
              <a:rPr lang="en-US" baseline="0" dirty="0" err="1" smtClean="0"/>
              <a:t>đc</a:t>
            </a:r>
            <a:r>
              <a:rPr lang="en-US" baseline="0" dirty="0" smtClean="0"/>
              <a:t> leg </a:t>
            </a:r>
            <a:r>
              <a:rPr lang="en-US" baseline="0" dirty="0" err="1" smtClean="0"/>
              <a:t>và</a:t>
            </a:r>
            <a:r>
              <a:rPr lang="en-US" baseline="0" dirty="0" smtClean="0"/>
              <a:t> 1 list step. </a:t>
            </a:r>
            <a:r>
              <a:rPr lang="en-US" baseline="0" dirty="0" err="1" smtClean="0"/>
              <a:t>Và</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leg so </a:t>
            </a:r>
            <a:r>
              <a:rPr lang="en-US" baseline="0" dirty="0" err="1" smtClean="0"/>
              <a:t>với</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90782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trên</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57246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Kế</a:t>
            </a:r>
            <a:r>
              <a:rPr lang="en-US" baseline="0" dirty="0" smtClean="0"/>
              <a:t> </a:t>
            </a:r>
            <a:r>
              <a:rPr lang="en-US" baseline="0" dirty="0" err="1" smtClean="0"/>
              <a:t>tiếp</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từ</a:t>
            </a:r>
            <a:r>
              <a:rPr lang="en-US" baseline="0" dirty="0" smtClean="0"/>
              <a:t> </a:t>
            </a:r>
            <a:r>
              <a:rPr lang="en-US" baseline="0" dirty="0" err="1" smtClean="0"/>
              <a:t>endlocation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trên</a:t>
            </a:r>
            <a:r>
              <a:rPr lang="en-US" baseline="0" dirty="0" smtClean="0"/>
              <a:t> map. </a:t>
            </a:r>
            <a:r>
              <a:rPr lang="en-US" baseline="0" dirty="0" err="1" smtClean="0"/>
              <a:t>Vậy</a:t>
            </a:r>
            <a:r>
              <a:rPr lang="en-US" baseline="0" dirty="0" smtClean="0"/>
              <a:t> </a:t>
            </a:r>
            <a:r>
              <a:rPr lang="en-US" baseline="0" dirty="0" err="1" smtClean="0"/>
              <a:t>chúng</a:t>
            </a:r>
            <a:r>
              <a:rPr lang="en-US" baseline="0" dirty="0" smtClean="0"/>
              <a:t> ta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131298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step so </a:t>
            </a:r>
            <a:r>
              <a:rPr lang="en-US" baseline="0" dirty="0" err="1" smtClean="0"/>
              <a:t>với</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97245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step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422761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polyline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 </a:t>
            </a:r>
            <a:r>
              <a:rPr lang="en-US" baseline="0" dirty="0" err="1" smtClean="0"/>
              <a:t>đó</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39838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cung cấp tìm đường đi xe buýt nhiều hơn hai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82910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step </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Thì</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 2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484361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Vẽ</a:t>
            </a:r>
            <a:r>
              <a:rPr lang="en-US" baseline="0" dirty="0" smtClean="0"/>
              <a:t> </a:t>
            </a:r>
            <a:r>
              <a:rPr lang="en-US" baseline="0" dirty="0" err="1" smtClean="0"/>
              <a:t>tiếp</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 2</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23407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step </a:t>
            </a:r>
            <a:r>
              <a:rPr lang="en-US" baseline="0" dirty="0" err="1" smtClean="0"/>
              <a:t>còn</a:t>
            </a:r>
            <a:r>
              <a:rPr lang="en-US" baseline="0" dirty="0" smtClean="0"/>
              <a:t> </a:t>
            </a:r>
            <a:r>
              <a:rPr lang="en-US" baseline="0" dirty="0" err="1" smtClean="0"/>
              <a:t>lại</a:t>
            </a:r>
            <a:r>
              <a:rPr lang="en-US" baseline="0" dirty="0" smtClean="0"/>
              <a:t>.</a:t>
            </a:r>
          </a:p>
          <a:p>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vẽ</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tuyết</a:t>
            </a:r>
            <a:r>
              <a:rPr lang="en-US" baseline="0" dirty="0" smtClean="0"/>
              <a:t> </a:t>
            </a:r>
            <a:r>
              <a:rPr lang="en-US" baseline="0" dirty="0" err="1" smtClean="0"/>
              <a:t>đường</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28145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745118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Kịch</a:t>
            </a:r>
            <a:r>
              <a:rPr lang="en-US" baseline="0" dirty="0" smtClean="0"/>
              <a:t> </a:t>
            </a:r>
            <a:r>
              <a:rPr lang="en-US" baseline="0" dirty="0" err="1" smtClean="0"/>
              <a:t>bản</a:t>
            </a:r>
            <a:r>
              <a:rPr lang="en-US" baseline="0" dirty="0" smtClean="0"/>
              <a:t> </a:t>
            </a:r>
            <a:r>
              <a:rPr lang="en-US" baseline="0" dirty="0" err="1" smtClean="0"/>
              <a:t>kế</a:t>
            </a:r>
            <a:r>
              <a:rPr lang="en-US" baseline="0" dirty="0" smtClean="0"/>
              <a:t> </a:t>
            </a:r>
            <a:r>
              <a:rPr lang="en-US" baseline="0" dirty="0" err="1" smtClean="0"/>
              <a:t>tiếp</a:t>
            </a:r>
            <a:r>
              <a:rPr lang="en-US" baseline="0" dirty="0" smtClean="0"/>
              <a:t>: </a:t>
            </a:r>
            <a:r>
              <a:rPr lang="en-US" dirty="0" smtClean="0"/>
              <a:t>Sau </a:t>
            </a:r>
            <a:r>
              <a:rPr lang="en-US" dirty="0" err="1" smtClean="0"/>
              <a:t>khi</a:t>
            </a:r>
            <a:r>
              <a:rPr lang="en-US" dirty="0" smtClean="0"/>
              <a:t> </a:t>
            </a:r>
            <a:r>
              <a:rPr lang="en-US" dirty="0" err="1" smtClean="0"/>
              <a:t>đã</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bằng</a:t>
            </a:r>
            <a:r>
              <a:rPr lang="en-US" baseline="0" dirty="0" smtClean="0"/>
              <a:t> </a:t>
            </a:r>
            <a:r>
              <a:rPr lang="en-US" baseline="0" dirty="0" err="1" smtClean="0"/>
              <a:t>wifi</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Anh </a:t>
            </a:r>
            <a:r>
              <a:rPr lang="en-US" baseline="0" dirty="0" err="1" smtClean="0"/>
              <a:t>khương</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chuyến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ấy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76261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a:t>
            </a:r>
          </a:p>
          <a:p>
            <a:r>
              <a:rPr lang="en-US" baseline="0" dirty="0" err="1" smtClean="0"/>
              <a:t>Vì</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đã</a:t>
            </a:r>
            <a:r>
              <a:rPr lang="en-US" baseline="0" dirty="0" smtClean="0"/>
              <a:t> </a:t>
            </a:r>
            <a:r>
              <a:rPr lang="en-US" baseline="0" dirty="0" err="1" smtClean="0"/>
              <a:t>ra</a:t>
            </a:r>
            <a:r>
              <a:rPr lang="en-US" baseline="0" dirty="0" smtClean="0"/>
              <a:t> </a:t>
            </a:r>
            <a:r>
              <a:rPr lang="en-US" baseline="0" dirty="0" err="1" smtClean="0"/>
              <a:t>nước</a:t>
            </a:r>
            <a:r>
              <a:rPr lang="en-US" baseline="0" dirty="0" smtClean="0"/>
              <a:t> </a:t>
            </a:r>
            <a:r>
              <a:rPr lang="en-US" baseline="0" dirty="0" err="1" smtClean="0"/>
              <a:t>ngoài</a:t>
            </a:r>
            <a:r>
              <a:rPr lang="en-US" baseline="0" dirty="0" smtClean="0"/>
              <a:t> </a:t>
            </a:r>
            <a:r>
              <a:rPr lang="en-US" baseline="0" dirty="0" err="1" smtClean="0"/>
              <a:t>khá</a:t>
            </a:r>
            <a:r>
              <a:rPr lang="en-US" baseline="0" dirty="0" smtClean="0"/>
              <a:t> </a:t>
            </a:r>
            <a:r>
              <a:rPr lang="en-US" baseline="0" dirty="0" err="1" smtClean="0"/>
              <a:t>lâu</a:t>
            </a:r>
            <a:r>
              <a:rPr lang="en-US" baseline="0" dirty="0" smtClean="0"/>
              <a:t> </a:t>
            </a:r>
            <a:r>
              <a:rPr lang="en-US" baseline="0" dirty="0" err="1" smtClean="0"/>
              <a:t>nên</a:t>
            </a:r>
            <a:r>
              <a:rPr lang="en-US" baseline="0" dirty="0" smtClean="0"/>
              <a:t> </a:t>
            </a:r>
            <a:r>
              <a:rPr lang="en-US" baseline="0" dirty="0" err="1" smtClean="0"/>
              <a:t>khi</a:t>
            </a:r>
            <a:r>
              <a:rPr lang="en-US" baseline="0" dirty="0" smtClean="0"/>
              <a:t> </a:t>
            </a:r>
            <a:r>
              <a:rPr lang="en-US" baseline="0" dirty="0" err="1" smtClean="0"/>
              <a:t>về</a:t>
            </a:r>
            <a:r>
              <a:rPr lang="en-US" baseline="0" dirty="0" smtClean="0"/>
              <a:t> </a:t>
            </a:r>
            <a:r>
              <a:rPr lang="en-US" baseline="0" dirty="0" err="1" smtClean="0"/>
              <a:t>nướic</a:t>
            </a:r>
            <a:r>
              <a:rPr lang="en-US" baseline="0" dirty="0" smtClean="0"/>
              <a:t>, </a:t>
            </a:r>
            <a:r>
              <a:rPr lang="en-US" baseline="0" dirty="0" err="1" smtClean="0"/>
              <a:t>anh</a:t>
            </a:r>
            <a:r>
              <a:rPr lang="en-US" baseline="0" dirty="0" smtClean="0"/>
              <a:t> </a:t>
            </a:r>
            <a:r>
              <a:rPr lang="en-US" baseline="0" dirty="0" err="1" smtClean="0"/>
              <a:t>bị</a:t>
            </a:r>
            <a:r>
              <a:rPr lang="en-US" baseline="0" dirty="0" smtClean="0"/>
              <a:t> </a:t>
            </a:r>
            <a:r>
              <a:rPr lang="en-US" baseline="0" dirty="0" err="1" smtClean="0"/>
              <a:t>bối</a:t>
            </a:r>
            <a:r>
              <a:rPr lang="en-US" baseline="0" dirty="0" smtClean="0"/>
              <a:t> </a:t>
            </a:r>
            <a:r>
              <a:rPr lang="en-US" baseline="0" dirty="0" err="1" smtClean="0"/>
              <a:t>zối</a:t>
            </a:r>
            <a:r>
              <a:rPr lang="en-US" baseline="0" dirty="0" smtClean="0"/>
              <a:t> </a:t>
            </a:r>
            <a:r>
              <a:rPr lang="en-US" baseline="0" dirty="0" err="1" smtClean="0"/>
              <a:t>với</a:t>
            </a:r>
            <a:r>
              <a:rPr lang="en-US" baseline="0" dirty="0" smtClean="0"/>
              <a:t> </a:t>
            </a:r>
            <a:r>
              <a:rPr lang="en-US" baseline="0" dirty="0" err="1" smtClean="0"/>
              <a:t>tình</a:t>
            </a:r>
            <a:r>
              <a:rPr lang="en-US" baseline="0" dirty="0" smtClean="0"/>
              <a:t> </a:t>
            </a:r>
            <a:r>
              <a:rPr lang="en-US" baseline="0" dirty="0" err="1" smtClean="0"/>
              <a:t>hình</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 </a:t>
            </a:r>
            <a:r>
              <a:rPr lang="en-US" baseline="0" dirty="0" err="1" smtClean="0"/>
              <a:t>hiện</a:t>
            </a:r>
            <a:r>
              <a:rPr lang="en-US" baseline="0" dirty="0" smtClean="0"/>
              <a:t> tai </a:t>
            </a:r>
            <a:r>
              <a:rPr lang="en-US" baseline="0" dirty="0" err="1" smtClean="0"/>
              <a:t>của</a:t>
            </a:r>
            <a:r>
              <a:rPr lang="en-US" baseline="0" dirty="0" smtClean="0"/>
              <a:t> </a:t>
            </a:r>
            <a:r>
              <a:rPr lang="en-US" baseline="0" dirty="0" err="1" smtClean="0"/>
              <a:t>việt</a:t>
            </a:r>
            <a:r>
              <a:rPr lang="en-US" baseline="0" dirty="0" smtClean="0"/>
              <a:t> </a:t>
            </a:r>
            <a:r>
              <a:rPr lang="en-US" baseline="0" dirty="0" err="1" smtClean="0"/>
              <a:t>nam</a:t>
            </a:r>
            <a:r>
              <a:rPr lang="en-US" baseline="0" dirty="0" smtClean="0"/>
              <a:t> </a:t>
            </a:r>
            <a:r>
              <a:rPr lang="en-US" baseline="0" dirty="0" err="1" smtClean="0"/>
              <a:t>và</a:t>
            </a:r>
            <a:r>
              <a:rPr lang="en-US" baseline="0" dirty="0" smtClean="0"/>
              <a:t> </a:t>
            </a:r>
            <a:r>
              <a:rPr lang="en-US" baseline="0" dirty="0" err="1" smtClean="0"/>
              <a:t>rất</a:t>
            </a:r>
            <a:r>
              <a:rPr lang="en-US" baseline="0" dirty="0" smtClean="0"/>
              <a:t> </a:t>
            </a:r>
            <a:r>
              <a:rPr lang="en-US" baseline="0" dirty="0" err="1" smtClean="0"/>
              <a:t>cần</a:t>
            </a:r>
            <a:r>
              <a:rPr lang="en-US" baseline="0" dirty="0" smtClean="0"/>
              <a:t> 1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để</a:t>
            </a:r>
            <a:r>
              <a:rPr lang="en-US" baseline="0" dirty="0" smtClean="0"/>
              <a:t> </a:t>
            </a:r>
            <a:r>
              <a:rPr lang="en-US" baseline="0" dirty="0" err="1" smtClean="0"/>
              <a:t>tham</a:t>
            </a:r>
            <a:r>
              <a:rPr lang="en-US" baseline="0" dirty="0" smtClean="0"/>
              <a:t> </a:t>
            </a:r>
            <a:r>
              <a:rPr lang="en-US" baseline="0" dirty="0" err="1" smtClean="0"/>
              <a:t>gia</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a:t>
            </a:r>
          </a:p>
          <a:p>
            <a:r>
              <a:rPr lang="en-US" baseline="0" dirty="0" err="1" smtClean="0"/>
              <a:t>Và</a:t>
            </a:r>
            <a:r>
              <a:rPr lang="en-US" baseline="0" dirty="0" smtClean="0"/>
              <a:t> </a:t>
            </a:r>
            <a:r>
              <a:rPr lang="en-US" baseline="0" dirty="0" err="1" smtClean="0"/>
              <a:t>đt</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cũng</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3G </a:t>
            </a:r>
            <a:r>
              <a:rPr lang="en-US" baseline="0" dirty="0" err="1" smtClean="0"/>
              <a:t>để</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807627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237469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smtClean="0"/>
              <a:t>S</a:t>
            </a:r>
            <a:r>
              <a:rPr lang="vi-VN" dirty="0" smtClean="0"/>
              <a:t>ong song đó, chúng tôi cung cấp chức năng map offline mà ko cần mạng 3G.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302807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Mapoffline</a:t>
            </a:r>
            <a:r>
              <a:rPr lang="en-US" baseline="0" dirty="0" smtClean="0"/>
              <a:t>.</a:t>
            </a:r>
          </a:p>
          <a:p>
            <a:r>
              <a:rPr lang="en-US" baseline="0" dirty="0" err="1" smtClean="0"/>
              <a:t>Đơn</a:t>
            </a:r>
            <a:r>
              <a:rPr lang="en-US" baseline="0" dirty="0" smtClean="0"/>
              <a:t> </a:t>
            </a:r>
            <a:r>
              <a:rPr lang="en-US" baseline="0" dirty="0" err="1" smtClean="0"/>
              <a:t>giản</a:t>
            </a:r>
            <a:r>
              <a:rPr lang="en-US" baseline="0" dirty="0" smtClean="0"/>
              <a:t>, </a:t>
            </a:r>
            <a:r>
              <a:rPr lang="en-US" baseline="0" dirty="0" err="1" smtClean="0"/>
              <a:t>người</a:t>
            </a:r>
            <a:r>
              <a:rPr lang="en-US" baseline="0" dirty="0" smtClean="0"/>
              <a:t> dung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ấn</a:t>
            </a:r>
            <a:r>
              <a:rPr lang="en-US" baseline="0" dirty="0" smtClean="0"/>
              <a:t> </a:t>
            </a:r>
            <a:r>
              <a:rPr lang="en-US" baseline="0" dirty="0" err="1" smtClean="0"/>
              <a:t>nút</a:t>
            </a:r>
            <a:r>
              <a:rPr lang="en-US" baseline="0" dirty="0" smtClean="0"/>
              <a:t> download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tự</a:t>
            </a:r>
            <a:r>
              <a:rPr lang="en-US" baseline="0" dirty="0" smtClean="0"/>
              <a:t> </a:t>
            </a:r>
            <a:r>
              <a:rPr lang="en-US" baseline="0" dirty="0" err="1" smtClean="0"/>
              <a:t>động</a:t>
            </a:r>
            <a:r>
              <a:rPr lang="en-US" baseline="0" dirty="0" smtClean="0"/>
              <a:t> down data map </a:t>
            </a:r>
            <a:r>
              <a:rPr lang="en-US" baseline="0" dirty="0" err="1" smtClean="0"/>
              <a:t>từ</a:t>
            </a:r>
            <a:r>
              <a:rPr lang="en-US" baseline="0" dirty="0" smtClean="0"/>
              <a:t> </a:t>
            </a:r>
            <a:r>
              <a:rPr lang="en-US" baseline="0" dirty="0" err="1" smtClean="0"/>
              <a:t>NutiteqAPI</a:t>
            </a:r>
            <a:endParaRPr lang="en-US" baseline="0" dirty="0" smtClean="0"/>
          </a:p>
          <a:p>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8501929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Sau </a:t>
            </a:r>
            <a:r>
              <a:rPr lang="en-US" baseline="0" dirty="0" err="1" smtClean="0"/>
              <a:t>đó</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p>
          <a:p>
            <a:r>
              <a:rPr lang="en-US" baseline="0" dirty="0" err="1" smtClean="0"/>
              <a:t>Nếu</a:t>
            </a:r>
            <a:r>
              <a:rPr lang="en-US" baseline="0" dirty="0" smtClean="0"/>
              <a:t> map </a:t>
            </a:r>
            <a:r>
              <a:rPr lang="en-US" baseline="0" dirty="0" err="1" smtClean="0"/>
              <a:t>chưa</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online </a:t>
            </a:r>
            <a:r>
              <a:rPr lang="en-US" baseline="0" dirty="0" err="1" smtClean="0"/>
              <a:t>từ</a:t>
            </a:r>
            <a:r>
              <a:rPr lang="en-US" baseline="0" dirty="0" smtClean="0"/>
              <a:t> </a:t>
            </a:r>
            <a:r>
              <a:rPr lang="en-US" baseline="0" dirty="0" err="1" smtClean="0"/>
              <a:t>Nutiteq</a:t>
            </a:r>
            <a:r>
              <a:rPr lang="en-US" baseline="0" dirty="0" smtClean="0"/>
              <a:t> API</a:t>
            </a:r>
          </a:p>
          <a:p>
            <a:r>
              <a:rPr lang="en-US" dirty="0" err="1" smtClean="0"/>
              <a:t>Và</a:t>
            </a:r>
            <a:r>
              <a:rPr lang="en-US" baseline="0" dirty="0" smtClean="0"/>
              <a:t> </a:t>
            </a:r>
            <a:r>
              <a:rPr lang="en-US" baseline="0" dirty="0" err="1" smtClean="0"/>
              <a:t>nếu</a:t>
            </a:r>
            <a:r>
              <a:rPr lang="en-US" baseline="0" dirty="0" smtClean="0"/>
              <a:t> map </a:t>
            </a:r>
            <a:r>
              <a:rPr lang="en-US" baseline="0" dirty="0" err="1" smtClean="0"/>
              <a:t>đã</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offline </a:t>
            </a:r>
            <a:r>
              <a:rPr lang="en-US" baseline="0" dirty="0" err="1" smtClean="0"/>
              <a:t>từ</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051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649118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201115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07649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0" y="4"/>
            <a:ext cx="9144000" cy="46913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0" name="Shape 10"/>
          <p:cNvCxnSpPr/>
          <p:nvPr/>
        </p:nvCxnSpPr>
        <p:spPr>
          <a:xfrm>
            <a:off x="0" y="4662139"/>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1" name="Shape 11"/>
          <p:cNvSpPr txBox="1">
            <a:spLocks noGrp="1"/>
          </p:cNvSpPr>
          <p:nvPr>
            <p:ph type="ctrTitle"/>
          </p:nvPr>
        </p:nvSpPr>
        <p:spPr>
          <a:xfrm>
            <a:off x="685800" y="2490375"/>
            <a:ext cx="7772400" cy="2198400"/>
          </a:xfrm>
          <a:prstGeom prst="rect">
            <a:avLst/>
          </a:prstGeom>
        </p:spPr>
        <p:txBody>
          <a:bodyPr lIns="91425" tIns="91425" rIns="91425" bIns="91425" anchor="b" anchorCtr="0"/>
          <a:lstStyle>
            <a:lvl1pPr>
              <a:spcBef>
                <a:spcPts val="0"/>
              </a:spcBef>
              <a:buSzPct val="100000"/>
              <a:defRPr sz="4050"/>
            </a:lvl1pPr>
            <a:lvl2pPr>
              <a:spcBef>
                <a:spcPts val="0"/>
              </a:spcBef>
              <a:buSzPct val="100000"/>
              <a:defRPr sz="4050"/>
            </a:lvl2pPr>
            <a:lvl3pPr>
              <a:spcBef>
                <a:spcPts val="0"/>
              </a:spcBef>
              <a:buSzPct val="100000"/>
              <a:defRPr sz="4050"/>
            </a:lvl3pPr>
            <a:lvl4pPr>
              <a:spcBef>
                <a:spcPts val="0"/>
              </a:spcBef>
              <a:buSzPct val="100000"/>
              <a:defRPr sz="4050"/>
            </a:lvl4pPr>
            <a:lvl5pPr>
              <a:spcBef>
                <a:spcPts val="0"/>
              </a:spcBef>
              <a:buSzPct val="100000"/>
              <a:defRPr sz="4050"/>
            </a:lvl5pPr>
            <a:lvl6pPr>
              <a:spcBef>
                <a:spcPts val="0"/>
              </a:spcBef>
              <a:buSzPct val="100000"/>
              <a:defRPr sz="4050"/>
            </a:lvl6pPr>
            <a:lvl7pPr>
              <a:spcBef>
                <a:spcPts val="0"/>
              </a:spcBef>
              <a:buSzPct val="100000"/>
              <a:defRPr sz="4050"/>
            </a:lvl7pPr>
            <a:lvl8pPr>
              <a:spcBef>
                <a:spcPts val="0"/>
              </a:spcBef>
              <a:buSzPct val="100000"/>
              <a:defRPr sz="4050"/>
            </a:lvl8pPr>
            <a:lvl9pPr>
              <a:spcBef>
                <a:spcPts val="0"/>
              </a:spcBef>
              <a:buSzPct val="100000"/>
              <a:defRPr sz="4050"/>
            </a:lvl9pPr>
          </a:lstStyle>
          <a:p>
            <a:endParaRPr/>
          </a:p>
        </p:txBody>
      </p:sp>
      <p:sp>
        <p:nvSpPr>
          <p:cNvPr id="12" name="Shape 12"/>
          <p:cNvSpPr txBox="1">
            <a:spLocks noGrp="1"/>
          </p:cNvSpPr>
          <p:nvPr>
            <p:ph type="subTitle" idx="1"/>
          </p:nvPr>
        </p:nvSpPr>
        <p:spPr>
          <a:xfrm>
            <a:off x="685800" y="4836039"/>
            <a:ext cx="7772400" cy="1032599"/>
          </a:xfrm>
          <a:prstGeom prst="rect">
            <a:avLst/>
          </a:prstGeom>
        </p:spPr>
        <p:txBody>
          <a:bodyPr lIns="91425" tIns="91425" rIns="91425" bIns="91425" anchor="t" anchorCtr="0"/>
          <a:lstStyle>
            <a:lvl1pPr>
              <a:spcBef>
                <a:spcPts val="0"/>
              </a:spcBef>
              <a:buClr>
                <a:schemeClr val="dk2"/>
              </a:buClr>
              <a:buNone/>
              <a:defRPr>
                <a:solidFill>
                  <a:schemeClr val="dk2"/>
                </a:solidFill>
              </a:defRPr>
            </a:lvl1pPr>
            <a:lvl2pPr>
              <a:spcBef>
                <a:spcPts val="0"/>
              </a:spcBef>
              <a:buClr>
                <a:schemeClr val="dk2"/>
              </a:buClr>
              <a:buSzPct val="100000"/>
              <a:buNone/>
              <a:defRPr sz="1688">
                <a:solidFill>
                  <a:schemeClr val="dk2"/>
                </a:solidFill>
              </a:defRPr>
            </a:lvl2pPr>
            <a:lvl3pPr>
              <a:spcBef>
                <a:spcPts val="0"/>
              </a:spcBef>
              <a:buClr>
                <a:schemeClr val="dk2"/>
              </a:buClr>
              <a:buSzPct val="100000"/>
              <a:buNone/>
              <a:defRPr sz="1688">
                <a:solidFill>
                  <a:schemeClr val="dk2"/>
                </a:solidFill>
              </a:defRPr>
            </a:lvl3pPr>
            <a:lvl4pPr>
              <a:spcBef>
                <a:spcPts val="0"/>
              </a:spcBef>
              <a:buClr>
                <a:schemeClr val="dk2"/>
              </a:buClr>
              <a:buSzPct val="100000"/>
              <a:buNone/>
              <a:defRPr sz="1688">
                <a:solidFill>
                  <a:schemeClr val="dk2"/>
                </a:solidFill>
              </a:defRPr>
            </a:lvl4pPr>
            <a:lvl5pPr>
              <a:spcBef>
                <a:spcPts val="0"/>
              </a:spcBef>
              <a:buClr>
                <a:schemeClr val="dk2"/>
              </a:buClr>
              <a:buSzPct val="100000"/>
              <a:buNone/>
              <a:defRPr sz="1688">
                <a:solidFill>
                  <a:schemeClr val="dk2"/>
                </a:solidFill>
              </a:defRPr>
            </a:lvl5pPr>
            <a:lvl6pPr>
              <a:spcBef>
                <a:spcPts val="0"/>
              </a:spcBef>
              <a:buClr>
                <a:schemeClr val="dk2"/>
              </a:buClr>
              <a:buSzPct val="100000"/>
              <a:buNone/>
              <a:defRPr sz="1688">
                <a:solidFill>
                  <a:schemeClr val="dk2"/>
                </a:solidFill>
              </a:defRPr>
            </a:lvl6pPr>
            <a:lvl7pPr>
              <a:spcBef>
                <a:spcPts val="0"/>
              </a:spcBef>
              <a:buClr>
                <a:schemeClr val="dk2"/>
              </a:buClr>
              <a:buSzPct val="100000"/>
              <a:buNone/>
              <a:defRPr sz="1688">
                <a:solidFill>
                  <a:schemeClr val="dk2"/>
                </a:solidFill>
              </a:defRPr>
            </a:lvl7pPr>
            <a:lvl8pPr>
              <a:spcBef>
                <a:spcPts val="0"/>
              </a:spcBef>
              <a:buClr>
                <a:schemeClr val="dk2"/>
              </a:buClr>
              <a:buSzPct val="100000"/>
              <a:buNone/>
              <a:defRPr sz="1688">
                <a:solidFill>
                  <a:schemeClr val="dk2"/>
                </a:solidFill>
              </a:defRPr>
            </a:lvl8pPr>
            <a:lvl9pPr>
              <a:spcBef>
                <a:spcPts val="0"/>
              </a:spcBef>
              <a:buClr>
                <a:schemeClr val="dk2"/>
              </a:buClr>
              <a:buSzPct val="100000"/>
              <a:buNone/>
              <a:defRPr sz="1688">
                <a:solidFill>
                  <a:schemeClr val="dk2"/>
                </a:solidFill>
              </a:defRPr>
            </a:lvl9pPr>
          </a:lstStyle>
          <a:p>
            <a:endParaRPr/>
          </a:p>
        </p:txBody>
      </p:sp>
      <p:sp>
        <p:nvSpPr>
          <p:cNvPr id="13" name="Shape 13"/>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10181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507793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0" y="4"/>
            <a:ext cx="9144000" cy="15329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2" name="Shape 22"/>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23" name="Shape 2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 name="Shape 2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0349633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9" name="Shape 29"/>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0" name="Shape 30"/>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1" name="Shape 31"/>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6882663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aption">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spcBef>
                <a:spcPts val="0"/>
              </a:spcBef>
              <a:buClr>
                <a:schemeClr val="dk2"/>
              </a:buClr>
              <a:buSzPct val="100000"/>
              <a:buNone/>
              <a:defRPr sz="1013">
                <a:solidFill>
                  <a:schemeClr val="dk2"/>
                </a:solidFill>
              </a:defRPr>
            </a:lvl1pPr>
          </a:lstStyle>
          <a:p>
            <a:endParaRPr/>
          </a:p>
        </p:txBody>
      </p:sp>
      <p:sp>
        <p:nvSpPr>
          <p:cNvPr id="34" name="Shape 34"/>
          <p:cNvSpPr/>
          <p:nvPr/>
        </p:nvSpPr>
        <p:spPr>
          <a:xfrm>
            <a:off x="4274" y="0"/>
            <a:ext cx="9144000" cy="5875200"/>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35" name="Shape 35"/>
          <p:cNvCxnSpPr/>
          <p:nvPr/>
        </p:nvCxnSpPr>
        <p:spPr>
          <a:xfrm>
            <a:off x="0" y="5845828"/>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6" name="Shape 3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63085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bg>
      <p:bgPr>
        <a:solidFill>
          <a:schemeClr val="dk2"/>
        </a:solidFill>
        <a:effectLst/>
      </p:bgPr>
    </p:bg>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4580152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7937273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475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90154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54513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861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3296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04620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62783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63470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88421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32481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31749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6758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196342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3234339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0764314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306756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6918728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6532542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4010399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5340932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120502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1915206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293699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557194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23342710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5920247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4782804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6010040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1859748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28655658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8104074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5008924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157081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74969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502622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4674731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7896151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0023510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601450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16962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3466659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447192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6932142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4649414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2876508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97282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01844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795261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705310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4705094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770687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98226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01292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5764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9599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7853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920874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17076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00654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25407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79197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0733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688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2126938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43237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6.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7.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8.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03844D-CE1F-C349-9E3A-8610C7EA8723}" type="slidenum">
              <a:rPr lang="en-US" smtClean="0"/>
              <a:t>‹#›</a:t>
            </a:fld>
            <a:endParaRPr lang="en-US"/>
          </a:p>
        </p:txBody>
      </p:sp>
    </p:spTree>
    <p:extLst>
      <p:ext uri="{BB962C8B-B14F-4D97-AF65-F5344CB8AC3E}">
        <p14:creationId xmlns:p14="http://schemas.microsoft.com/office/powerpoint/2010/main" val="1513826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3" y="6333138"/>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731" kern="0">
                <a:solidFill>
                  <a:srgbClr val="2388DB"/>
                </a:solidFill>
                <a:ea typeface="Arial"/>
                <a:cs typeface="Arial"/>
                <a:sym typeface="Arial"/>
                <a:rtl val="0"/>
              </a:rPr>
              <a:pPr algn="r"/>
              <a:t>‹#›</a:t>
            </a:fld>
            <a:endParaRPr lang="en" sz="731" kern="0">
              <a:solidFill>
                <a:srgbClr val="2388DB"/>
              </a:solidFill>
              <a:ea typeface="Arial"/>
              <a:cs typeface="Arial"/>
              <a:sym typeface="Arial"/>
              <a:rtl val="0"/>
            </a:endParaRPr>
          </a:p>
        </p:txBody>
      </p:sp>
    </p:spTree>
    <p:extLst>
      <p:ext uri="{BB962C8B-B14F-4D97-AF65-F5344CB8AC3E}">
        <p14:creationId xmlns:p14="http://schemas.microsoft.com/office/powerpoint/2010/main" val="38455397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2" y="6333136"/>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975" kern="0">
                <a:solidFill>
                  <a:srgbClr val="2388DB"/>
                </a:solidFill>
                <a:ea typeface="Arial"/>
                <a:cs typeface="Arial"/>
                <a:sym typeface="Arial"/>
                <a:rtl val="0"/>
              </a:rPr>
              <a:pPr algn="r"/>
              <a:t>‹#›</a:t>
            </a:fld>
            <a:endParaRPr lang="en" sz="975" kern="0">
              <a:solidFill>
                <a:srgbClr val="2388DB"/>
              </a:solidFill>
              <a:ea typeface="Arial"/>
              <a:cs typeface="Arial"/>
              <a:sym typeface="Arial"/>
              <a:rtl val="0"/>
            </a:endParaRPr>
          </a:p>
        </p:txBody>
      </p:sp>
    </p:spTree>
    <p:extLst>
      <p:ext uri="{BB962C8B-B14F-4D97-AF65-F5344CB8AC3E}">
        <p14:creationId xmlns:p14="http://schemas.microsoft.com/office/powerpoint/2010/main" val="2895225800"/>
      </p:ext>
    </p:extLst>
  </p:cSld>
  <p:clrMap bg1="lt1" tx1="dk1" bg2="dk2" tx2="lt2" accent1="accent1" accent2="accent2" accent3="accent3" accent4="accent4" accent5="accent5" accent6="accent6" hlink="hlink" folHlink="folHlink"/>
  <p:sldLayoutIdLst>
    <p:sldLayoutId id="2147483668" r:id="rId1"/>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25981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E0603-4C39-4EF1-A0FE-816FABFA11C3}" type="slidenum">
              <a:rPr lang="en-US" smtClean="0"/>
              <a:t>‹#›</a:t>
            </a:fld>
            <a:endParaRPr lang="en-US"/>
          </a:p>
        </p:txBody>
      </p:sp>
    </p:spTree>
    <p:extLst>
      <p:ext uri="{BB962C8B-B14F-4D97-AF65-F5344CB8AC3E}">
        <p14:creationId xmlns:p14="http://schemas.microsoft.com/office/powerpoint/2010/main" val="1322116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8865A-F7EC-460D-AF42-D961DF724EC2}" type="slidenum">
              <a:rPr lang="en-US" smtClean="0"/>
              <a:t>‹#›</a:t>
            </a:fld>
            <a:endParaRPr lang="en-US"/>
          </a:p>
        </p:txBody>
      </p:sp>
    </p:spTree>
    <p:extLst>
      <p:ext uri="{BB962C8B-B14F-4D97-AF65-F5344CB8AC3E}">
        <p14:creationId xmlns:p14="http://schemas.microsoft.com/office/powerpoint/2010/main" val="376447970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F9A4F-C4F0-482F-9519-68597CE94F5B}" type="slidenum">
              <a:rPr lang="en-US" smtClean="0"/>
              <a:t>‹#›</a:t>
            </a:fld>
            <a:endParaRPr lang="en-US"/>
          </a:p>
        </p:txBody>
      </p:sp>
    </p:spTree>
    <p:extLst>
      <p:ext uri="{BB962C8B-B14F-4D97-AF65-F5344CB8AC3E}">
        <p14:creationId xmlns:p14="http://schemas.microsoft.com/office/powerpoint/2010/main" val="268460291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914400"/>
            <a:fld id="{A5E2EACC-D4B0-3045-B4AB-6B247433880E}"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404025132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4" Type="http://schemas.openxmlformats.org/officeDocument/2006/relationships/image" Target="../media/image27.jpeg"/></Relationships>
</file>

<file path=ppt/slides/_rels/slide1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4" Type="http://schemas.openxmlformats.org/officeDocument/2006/relationships/image" Target="../media/image27.jpeg"/></Relationships>
</file>

<file path=ppt/slides/_rels/slide1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5" Type="http://schemas.openxmlformats.org/officeDocument/2006/relationships/image" Target="../media/image28.jpg"/><Relationship Id="rId4" Type="http://schemas.openxmlformats.org/officeDocument/2006/relationships/image" Target="../media/image27.jpeg"/></Relationships>
</file>

<file path=ppt/slides/_rels/slide1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5" Type="http://schemas.openxmlformats.org/officeDocument/2006/relationships/image" Target="../media/image28.jpg"/><Relationship Id="rId4" Type="http://schemas.openxmlformats.org/officeDocument/2006/relationships/image" Target="../media/image27.jpeg"/></Relationships>
</file>

<file path=ppt/slides/_rels/slide1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5" Type="http://schemas.openxmlformats.org/officeDocument/2006/relationships/image" Target="../media/image28.jpg"/><Relationship Id="rId4" Type="http://schemas.openxmlformats.org/officeDocument/2006/relationships/image" Target="../media/image27.jpe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52.xml"/><Relationship Id="rId5" Type="http://schemas.openxmlformats.org/officeDocument/2006/relationships/image" Target="../media/image2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31.xml"/><Relationship Id="rId5" Type="http://schemas.openxmlformats.org/officeDocument/2006/relationships/image" Target="../media/image14.JPG"/><Relationship Id="rId4" Type="http://schemas.openxmlformats.org/officeDocument/2006/relationships/image" Target="../media/image13.JP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5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30.png"/></Relationships>
</file>

<file path=ppt/slides/_rels/slide1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52.xml"/><Relationship Id="rId4" Type="http://schemas.openxmlformats.org/officeDocument/2006/relationships/image" Target="../media/image6.png"/></Relationships>
</file>

<file path=ppt/slides/_rels/slide1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52.xml"/><Relationship Id="rId5" Type="http://schemas.openxmlformats.org/officeDocument/2006/relationships/image" Target="../media/image8.png"/><Relationship Id="rId4" Type="http://schemas.openxmlformats.org/officeDocument/2006/relationships/image" Target="../media/image6.png"/></Relationships>
</file>

<file path=ppt/slides/_rels/slide13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9.xml"/><Relationship Id="rId1" Type="http://schemas.openxmlformats.org/officeDocument/2006/relationships/slideLayout" Target="../slideLayouts/slideLayout52.xml"/><Relationship Id="rId5" Type="http://schemas.openxmlformats.org/officeDocument/2006/relationships/image" Target="../media/image9.png"/><Relationship Id="rId4" Type="http://schemas.openxmlformats.org/officeDocument/2006/relationships/image" Target="../media/image29.png"/></Relationships>
</file>

<file path=ppt/slides/_rels/slide13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0.xml"/><Relationship Id="rId1" Type="http://schemas.openxmlformats.org/officeDocument/2006/relationships/slideLayout" Target="../slideLayouts/slideLayout52.xml"/><Relationship Id="rId5" Type="http://schemas.openxmlformats.org/officeDocument/2006/relationships/image" Target="../media/image9.png"/><Relationship Id="rId4" Type="http://schemas.openxmlformats.org/officeDocument/2006/relationships/image" Target="../media/image29.png"/></Relationships>
</file>

<file path=ppt/slides/_rels/slide13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1.xml"/><Relationship Id="rId1" Type="http://schemas.openxmlformats.org/officeDocument/2006/relationships/slideLayout" Target="../slideLayouts/slideLayout52.xml"/><Relationship Id="rId5" Type="http://schemas.openxmlformats.org/officeDocument/2006/relationships/image" Target="../media/image9.png"/><Relationship Id="rId4" Type="http://schemas.openxmlformats.org/officeDocument/2006/relationships/image" Target="../media/image29.png"/></Relationships>
</file>

<file path=ppt/slides/_rels/slide1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20.xml"/><Relationship Id="rId5" Type="http://schemas.openxmlformats.org/officeDocument/2006/relationships/image" Target="../media/image27.jpeg"/><Relationship Id="rId4" Type="http://schemas.openxmlformats.org/officeDocument/2006/relationships/image" Target="../media/image26.png"/></Relationships>
</file>

<file path=ppt/slides/_rels/slide1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27.jpeg"/><Relationship Id="rId4" Type="http://schemas.openxmlformats.org/officeDocument/2006/relationships/image" Target="../media/image26.png"/></Relationships>
</file>

<file path=ppt/slides/_rels/slide1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27.jpeg"/><Relationship Id="rId4" Type="http://schemas.openxmlformats.org/officeDocument/2006/relationships/image" Target="../media/image26.png"/></Relationships>
</file>

<file path=ppt/slides/_rels/slide1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27.jpe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2.xml"/></Relationships>
</file>

<file path=ppt/slides/_rels/slide1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47.xml"/></Relationships>
</file>

<file path=ppt/slides/_rels/slide1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47.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47.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4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47.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47.xml"/></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47.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5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52.xml"/></Relationships>
</file>

<file path=ppt/slides/_rels/slide1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7.xml"/><Relationship Id="rId1" Type="http://schemas.openxmlformats.org/officeDocument/2006/relationships/slideLayout" Target="../slideLayouts/slideLayout52.xml"/></Relationships>
</file>

<file path=ppt/slides/_rels/slide1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8.xml"/><Relationship Id="rId1" Type="http://schemas.openxmlformats.org/officeDocument/2006/relationships/slideLayout" Target="../slideLayouts/slideLayout52.xml"/></Relationships>
</file>

<file path=ppt/slides/_rels/slide1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9.xml"/><Relationship Id="rId1" Type="http://schemas.openxmlformats.org/officeDocument/2006/relationships/slideLayout" Target="../slideLayouts/slideLayout52.xml"/></Relationships>
</file>

<file path=ppt/slides/_rels/slide1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52.xml"/></Relationships>
</file>

<file path=ppt/slides/_rels/slide1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52.xml"/></Relationships>
</file>

<file path=ppt/slides/_rels/slide1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2.xml"/><Relationship Id="rId1" Type="http://schemas.openxmlformats.org/officeDocument/2006/relationships/slideLayout" Target="../slideLayouts/slideLayout52.xml"/></Relationships>
</file>

<file path=ppt/slides/_rels/slide1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3.xml"/><Relationship Id="rId1" Type="http://schemas.openxmlformats.org/officeDocument/2006/relationships/slideLayout" Target="../slideLayouts/slideLayout5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2.xml"/></Relationships>
</file>

<file path=ppt/slides/_rels/slide1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5.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1.xml"/></Relationships>
</file>

<file path=ppt/slides/_rels/slide1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6.xml"/><Relationship Id="rId1" Type="http://schemas.openxmlformats.org/officeDocument/2006/relationships/slideLayout" Target="../slideLayouts/slideLayout52.xml"/></Relationships>
</file>

<file path=ppt/slides/_rels/slide1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7.xml"/><Relationship Id="rId1" Type="http://schemas.openxmlformats.org/officeDocument/2006/relationships/slideLayout" Target="../slideLayouts/slideLayout52.xml"/></Relationships>
</file>

<file path=ppt/slides/_rels/slide1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8.xml"/><Relationship Id="rId1" Type="http://schemas.openxmlformats.org/officeDocument/2006/relationships/slideLayout" Target="../slideLayouts/slideLayout52.xml"/></Relationships>
</file>

<file path=ppt/slides/_rels/slide1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9.xml"/><Relationship Id="rId1" Type="http://schemas.openxmlformats.org/officeDocument/2006/relationships/slideLayout" Target="../slideLayouts/slideLayout52.xml"/></Relationships>
</file>

<file path=ppt/slides/_rels/slide1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0.xml"/><Relationship Id="rId1" Type="http://schemas.openxmlformats.org/officeDocument/2006/relationships/slideLayout" Target="../slideLayouts/slideLayout52.xml"/></Relationships>
</file>

<file path=ppt/slides/_rels/slide1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1.xml"/><Relationship Id="rId1" Type="http://schemas.openxmlformats.org/officeDocument/2006/relationships/slideLayout" Target="../slideLayouts/slideLayout52.xml"/></Relationships>
</file>

<file path=ppt/slides/_rels/slide1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2.xml"/><Relationship Id="rId1" Type="http://schemas.openxmlformats.org/officeDocument/2006/relationships/slideLayout" Target="../slideLayouts/slideLayout52.xml"/></Relationships>
</file>

<file path=ppt/slides/_rels/slide16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3.xml"/><Relationship Id="rId1" Type="http://schemas.openxmlformats.org/officeDocument/2006/relationships/slideLayout" Target="../slideLayouts/slideLayout52.xml"/></Relationships>
</file>

<file path=ppt/slides/_rels/slide1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4.xml"/><Relationship Id="rId1" Type="http://schemas.openxmlformats.org/officeDocument/2006/relationships/slideLayout" Target="../slideLayouts/slideLayout47.xml"/></Relationships>
</file>

<file path=ppt/slides/_rels/slide1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5.xml"/><Relationship Id="rId1" Type="http://schemas.openxmlformats.org/officeDocument/2006/relationships/slideLayout" Target="../slideLayouts/slideLayout5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31.xml"/><Relationship Id="rId4" Type="http://schemas.openxmlformats.org/officeDocument/2006/relationships/image" Target="../media/image16.JPG"/></Relationships>
</file>

<file path=ppt/slides/_rels/slide1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6.xml"/><Relationship Id="rId1" Type="http://schemas.openxmlformats.org/officeDocument/2006/relationships/slideLayout" Target="../slideLayouts/slideLayout52.xml"/><Relationship Id="rId5" Type="http://schemas.openxmlformats.org/officeDocument/2006/relationships/image" Target="../media/image38.png"/><Relationship Id="rId4" Type="http://schemas.openxmlformats.org/officeDocument/2006/relationships/image" Target="../media/image37.png"/></Relationships>
</file>

<file path=ppt/slides/_rels/slide1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7.xml"/><Relationship Id="rId1" Type="http://schemas.openxmlformats.org/officeDocument/2006/relationships/slideLayout" Target="../slideLayouts/slideLayout47.xml"/><Relationship Id="rId5" Type="http://schemas.openxmlformats.org/officeDocument/2006/relationships/image" Target="../media/image38.png"/><Relationship Id="rId4" Type="http://schemas.openxmlformats.org/officeDocument/2006/relationships/image" Target="../media/image37.png"/></Relationships>
</file>

<file path=ppt/slides/_rels/slide1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8.xml"/><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9.xml"/><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0.xml"/><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1.xml"/><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2.xml"/><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4.xml"/></Relationships>
</file>

<file path=ppt/slides/_rels/slide17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5.xml"/><Relationship Id="rId1" Type="http://schemas.openxmlformats.org/officeDocument/2006/relationships/slideLayout" Target="../slideLayouts/slideLayout64.xml"/><Relationship Id="rId4" Type="http://schemas.openxmlformats.org/officeDocument/2006/relationships/image" Target="../media/image41.jpe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8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6.xml"/><Relationship Id="rId1" Type="http://schemas.openxmlformats.org/officeDocument/2006/relationships/slideLayout" Target="../slideLayouts/slideLayout64.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181.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97.xml"/><Relationship Id="rId1" Type="http://schemas.openxmlformats.org/officeDocument/2006/relationships/slideLayout" Target="../slideLayouts/slideLayout64.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1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8.xml"/><Relationship Id="rId1" Type="http://schemas.openxmlformats.org/officeDocument/2006/relationships/slideLayout" Target="../slideLayouts/slideLayout64.xml"/><Relationship Id="rId5" Type="http://schemas.openxmlformats.org/officeDocument/2006/relationships/image" Target="../media/image47.gif"/><Relationship Id="rId4" Type="http://schemas.openxmlformats.org/officeDocument/2006/relationships/image" Target="../media/image46.png"/></Relationships>
</file>

<file path=ppt/slides/_rels/slide1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9.xml"/><Relationship Id="rId1" Type="http://schemas.openxmlformats.org/officeDocument/2006/relationships/slideLayout" Target="../slideLayouts/slideLayout64.xml"/><Relationship Id="rId5" Type="http://schemas.openxmlformats.org/officeDocument/2006/relationships/image" Target="../media/image47.gif"/><Relationship Id="rId4" Type="http://schemas.openxmlformats.org/officeDocument/2006/relationships/image" Target="../media/image45.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4.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4.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3.xml"/></Relationships>
</file>

<file path=ppt/slides/_rels/slide19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3.xml"/><Relationship Id="rId1" Type="http://schemas.openxmlformats.org/officeDocument/2006/relationships/slideLayout" Target="../slideLayouts/slideLayout5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4.xml"/></Relationships>
</file>

<file path=ppt/slides/_rels/slide20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7.xml"/><Relationship Id="rId1" Type="http://schemas.openxmlformats.org/officeDocument/2006/relationships/slideLayout" Target="../slideLayouts/slideLayout5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4.xml"/></Relationships>
</file>

<file path=ppt/slides/_rels/slide20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2.xml"/><Relationship Id="rId1" Type="http://schemas.openxmlformats.org/officeDocument/2006/relationships/slideLayout" Target="../slideLayouts/slideLayout54.xml"/></Relationships>
</file>

<file path=ppt/slides/_rels/slide2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3.xml"/><Relationship Id="rId1" Type="http://schemas.openxmlformats.org/officeDocument/2006/relationships/slideLayout" Target="../slideLayouts/slideLayout54.xml"/></Relationships>
</file>

<file path=ppt/slides/_rels/slide20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4.xml"/><Relationship Id="rId1" Type="http://schemas.openxmlformats.org/officeDocument/2006/relationships/slideLayout" Target="../slideLayouts/slideLayout5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30.xml"/><Relationship Id="rId1" Type="http://schemas.openxmlformats.org/officeDocument/2006/relationships/slideLayout" Target="../slideLayouts/slideLayout64.xml"/></Relationships>
</file>

<file path=ppt/slides/_rels/slide2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131.xml"/><Relationship Id="rId1" Type="http://schemas.openxmlformats.org/officeDocument/2006/relationships/slideLayout" Target="../slideLayouts/slideLayout64.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21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2.xml"/><Relationship Id="rId1" Type="http://schemas.openxmlformats.org/officeDocument/2006/relationships/slideLayout" Target="../slideLayouts/slideLayout64.xml"/><Relationship Id="rId4" Type="http://schemas.openxmlformats.org/officeDocument/2006/relationships/image" Target="../media/image57.jpeg"/></Relationships>
</file>

<file path=ppt/slides/_rels/slide21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3.xml"/><Relationship Id="rId1" Type="http://schemas.openxmlformats.org/officeDocument/2006/relationships/slideLayout" Target="../slideLayouts/slideLayout64.xml"/><Relationship Id="rId4" Type="http://schemas.openxmlformats.org/officeDocument/2006/relationships/image" Target="../media/image57.jpeg"/></Relationships>
</file>

<file path=ppt/slides/_rels/slide21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4.xml"/><Relationship Id="rId1" Type="http://schemas.openxmlformats.org/officeDocument/2006/relationships/slideLayout" Target="../slideLayouts/slideLayout64.xml"/><Relationship Id="rId4" Type="http://schemas.openxmlformats.org/officeDocument/2006/relationships/image" Target="../media/image57.jpe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2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5.xml"/><Relationship Id="rId1" Type="http://schemas.openxmlformats.org/officeDocument/2006/relationships/slideLayout" Target="../slideLayouts/slideLayout64.xml"/><Relationship Id="rId4" Type="http://schemas.openxmlformats.org/officeDocument/2006/relationships/image" Target="../media/image57.jpeg"/></Relationships>
</file>

<file path=ppt/slides/_rels/slide22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6.xml"/><Relationship Id="rId1" Type="http://schemas.openxmlformats.org/officeDocument/2006/relationships/slideLayout" Target="../slideLayouts/slideLayout64.xml"/><Relationship Id="rId4" Type="http://schemas.openxmlformats.org/officeDocument/2006/relationships/image" Target="../media/image57.jpeg"/></Relationships>
</file>

<file path=ppt/slides/_rels/slide22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37.xml"/><Relationship Id="rId1" Type="http://schemas.openxmlformats.org/officeDocument/2006/relationships/slideLayout" Target="../slideLayouts/slideLayout64.xml"/><Relationship Id="rId4" Type="http://schemas.openxmlformats.org/officeDocument/2006/relationships/image" Target="../media/image58.png"/></Relationships>
</file>

<file path=ppt/slides/_rels/slide22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38.xml"/><Relationship Id="rId1" Type="http://schemas.openxmlformats.org/officeDocument/2006/relationships/slideLayout" Target="../slideLayouts/slideLayout64.xml"/><Relationship Id="rId4" Type="http://schemas.openxmlformats.org/officeDocument/2006/relationships/image" Target="../media/image58.png"/></Relationships>
</file>

<file path=ppt/slides/_rels/slide22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39.xml"/><Relationship Id="rId1" Type="http://schemas.openxmlformats.org/officeDocument/2006/relationships/slideLayout" Target="../slideLayouts/slideLayout64.xml"/><Relationship Id="rId4" Type="http://schemas.openxmlformats.org/officeDocument/2006/relationships/image" Target="../media/image58.png"/></Relationships>
</file>

<file path=ppt/slides/_rels/slide22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40.xml"/><Relationship Id="rId1" Type="http://schemas.openxmlformats.org/officeDocument/2006/relationships/slideLayout" Target="../slideLayouts/slideLayout64.xml"/><Relationship Id="rId4" Type="http://schemas.openxmlformats.org/officeDocument/2006/relationships/image" Target="../media/image58.png"/></Relationships>
</file>

<file path=ppt/slides/_rels/slide22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2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2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2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3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 Id="rId4" Type="http://schemas.openxmlformats.org/officeDocument/2006/relationships/image" Target="../media/image61.png"/></Relationships>
</file>

<file path=ppt/slides/_rels/slide24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64.png"/><Relationship Id="rId2" Type="http://schemas.openxmlformats.org/officeDocument/2006/relationships/image" Target="../media/image25.png"/><Relationship Id="rId1" Type="http://schemas.openxmlformats.org/officeDocument/2006/relationships/slideLayout" Target="../slideLayouts/slideLayout66.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27.jpeg"/></Relationships>
</file>

<file path=ppt/slides/_rels/slide24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64.png"/><Relationship Id="rId2" Type="http://schemas.openxmlformats.org/officeDocument/2006/relationships/image" Target="../media/image25.png"/><Relationship Id="rId1" Type="http://schemas.openxmlformats.org/officeDocument/2006/relationships/slideLayout" Target="../slideLayouts/slideLayout66.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27.jpeg"/></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4.xml"/></Relationships>
</file>

<file path=ppt/slides/_rels/slide24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2.xml"/><Relationship Id="rId1" Type="http://schemas.openxmlformats.org/officeDocument/2006/relationships/slideLayout" Target="../slideLayouts/slideLayout64.xml"/></Relationships>
</file>

<file path=ppt/slides/_rels/slide24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143.xml"/><Relationship Id="rId1" Type="http://schemas.openxmlformats.org/officeDocument/2006/relationships/slideLayout" Target="../slideLayouts/slideLayout64.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66.png"/></Relationships>
</file>

<file path=ppt/slides/_rels/slide2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4.xml"/><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5.xml"/><Relationship Id="rId1" Type="http://schemas.openxmlformats.org/officeDocument/2006/relationships/slideLayout" Target="../slideLayouts/slideLayout64.xml"/></Relationships>
</file>

<file path=ppt/slides/_rels/slide2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6.xml"/><Relationship Id="rId1" Type="http://schemas.openxmlformats.org/officeDocument/2006/relationships/slideLayout" Target="../slideLayouts/slideLayout64.xml"/></Relationships>
</file>

<file path=ppt/slides/_rels/slide2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7.xml"/><Relationship Id="rId1" Type="http://schemas.openxmlformats.org/officeDocument/2006/relationships/slideLayout" Target="../slideLayouts/slideLayout64.xml"/></Relationships>
</file>

<file path=ppt/slides/_rels/slide2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8.xml"/><Relationship Id="rId1" Type="http://schemas.openxmlformats.org/officeDocument/2006/relationships/slideLayout" Target="../slideLayouts/slideLayout64.xml"/><Relationship Id="rId4" Type="http://schemas.openxmlformats.org/officeDocument/2006/relationships/image" Target="../media/image67.jpeg"/></Relationships>
</file>

<file path=ppt/slides/_rels/slide2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9.xml"/><Relationship Id="rId1" Type="http://schemas.openxmlformats.org/officeDocument/2006/relationships/slideLayout" Target="../slideLayouts/slideLayout64.xml"/><Relationship Id="rId5" Type="http://schemas.openxmlformats.org/officeDocument/2006/relationships/image" Target="../media/image68.png"/><Relationship Id="rId4" Type="http://schemas.openxmlformats.org/officeDocument/2006/relationships/image" Target="../media/image67.jpeg"/></Relationships>
</file>

<file path=ppt/slides/_rels/slide2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0.xml"/><Relationship Id="rId1" Type="http://schemas.openxmlformats.org/officeDocument/2006/relationships/slideLayout" Target="../slideLayouts/slideLayout6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25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70.jpeg"/><Relationship Id="rId2" Type="http://schemas.openxmlformats.org/officeDocument/2006/relationships/notesSlide" Target="../notesSlides/notesSlide151.xml"/><Relationship Id="rId1" Type="http://schemas.openxmlformats.org/officeDocument/2006/relationships/slideLayout" Target="../slideLayouts/slideLayout6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25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5.png"/><Relationship Id="rId7" Type="http://schemas.openxmlformats.org/officeDocument/2006/relationships/image" Target="../media/image71.jpeg"/><Relationship Id="rId2" Type="http://schemas.openxmlformats.org/officeDocument/2006/relationships/notesSlide" Target="../notesSlides/notesSlide152.xml"/><Relationship Id="rId1" Type="http://schemas.openxmlformats.org/officeDocument/2006/relationships/slideLayout" Target="../slideLayouts/slideLayout66.xml"/><Relationship Id="rId6" Type="http://schemas.openxmlformats.org/officeDocument/2006/relationships/image" Target="../media/image62.png"/><Relationship Id="rId5" Type="http://schemas.openxmlformats.org/officeDocument/2006/relationships/image" Target="../media/image27.jpeg"/><Relationship Id="rId4" Type="http://schemas.openxmlformats.org/officeDocument/2006/relationships/image" Target="../media/image26.png"/><Relationship Id="rId9" Type="http://schemas.openxmlformats.org/officeDocument/2006/relationships/image" Target="../media/image72.jpeg"/></Relationships>
</file>

<file path=ppt/slides/_rels/slide25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5.png"/><Relationship Id="rId7" Type="http://schemas.openxmlformats.org/officeDocument/2006/relationships/image" Target="../media/image71.jpeg"/><Relationship Id="rId2" Type="http://schemas.openxmlformats.org/officeDocument/2006/relationships/notesSlide" Target="../notesSlides/notesSlide153.xml"/><Relationship Id="rId1" Type="http://schemas.openxmlformats.org/officeDocument/2006/relationships/slideLayout" Target="../slideLayouts/slideLayout66.xml"/><Relationship Id="rId6" Type="http://schemas.openxmlformats.org/officeDocument/2006/relationships/image" Target="../media/image62.png"/><Relationship Id="rId5" Type="http://schemas.openxmlformats.org/officeDocument/2006/relationships/image" Target="../media/image27.jpeg"/><Relationship Id="rId4" Type="http://schemas.openxmlformats.org/officeDocument/2006/relationships/image" Target="../media/image26.png"/><Relationship Id="rId9" Type="http://schemas.openxmlformats.org/officeDocument/2006/relationships/image" Target="../media/image72.jpeg"/></Relationships>
</file>

<file path=ppt/slides/_rels/slide25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5.png"/><Relationship Id="rId7" Type="http://schemas.openxmlformats.org/officeDocument/2006/relationships/image" Target="../media/image71.jpeg"/><Relationship Id="rId2" Type="http://schemas.openxmlformats.org/officeDocument/2006/relationships/notesSlide" Target="../notesSlides/notesSlide154.xml"/><Relationship Id="rId1" Type="http://schemas.openxmlformats.org/officeDocument/2006/relationships/slideLayout" Target="../slideLayouts/slideLayout66.xml"/><Relationship Id="rId6" Type="http://schemas.openxmlformats.org/officeDocument/2006/relationships/image" Target="../media/image62.png"/><Relationship Id="rId5" Type="http://schemas.openxmlformats.org/officeDocument/2006/relationships/image" Target="../media/image27.jpeg"/><Relationship Id="rId4" Type="http://schemas.openxmlformats.org/officeDocument/2006/relationships/image" Target="../media/image26.png"/><Relationship Id="rId9" Type="http://schemas.openxmlformats.org/officeDocument/2006/relationships/image" Target="../media/image72.jpe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64.xml"/></Relationships>
</file>

<file path=ppt/slides/_rels/slide2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6.xml"/><Relationship Id="rId1" Type="http://schemas.openxmlformats.org/officeDocument/2006/relationships/slideLayout" Target="../slideLayouts/slideLayout64.xml"/></Relationships>
</file>

<file path=ppt/slides/_rels/slide2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7.xml"/><Relationship Id="rId1" Type="http://schemas.openxmlformats.org/officeDocument/2006/relationships/slideLayout" Target="../slideLayouts/slideLayout64.xml"/></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54.xml"/><Relationship Id="rId1" Type="http://schemas.openxmlformats.org/officeDocument/2006/relationships/themeOverride" Target="../theme/themeOverride1.xml"/><Relationship Id="rId4" Type="http://schemas.openxmlformats.org/officeDocument/2006/relationships/image" Target="../media/image73.png"/></Relationships>
</file>

<file path=ppt/slides/_rels/slide2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9.xml"/><Relationship Id="rId1" Type="http://schemas.openxmlformats.org/officeDocument/2006/relationships/slideLayout" Target="../slideLayouts/slideLayout54.xml"/></Relationships>
</file>

<file path=ppt/slides/_rels/slide2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0.xml"/><Relationship Id="rId1" Type="http://schemas.openxmlformats.org/officeDocument/2006/relationships/slideLayout" Target="../slideLayouts/slideLayout54.xml"/><Relationship Id="rId4" Type="http://schemas.openxmlformats.org/officeDocument/2006/relationships/image" Target="../media/image75.png"/></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64.xml"/></Relationships>
</file>

<file path=ppt/slides/_rels/slide26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162.xml"/><Relationship Id="rId1" Type="http://schemas.openxmlformats.org/officeDocument/2006/relationships/slideLayout" Target="../slideLayouts/slideLayout64.xml"/><Relationship Id="rId6" Type="http://schemas.openxmlformats.org/officeDocument/2006/relationships/image" Target="../media/image43.png"/><Relationship Id="rId5" Type="http://schemas.openxmlformats.org/officeDocument/2006/relationships/image" Target="../media/image29.png"/><Relationship Id="rId10" Type="http://schemas.openxmlformats.org/officeDocument/2006/relationships/image" Target="../media/image76.png"/><Relationship Id="rId4" Type="http://schemas.openxmlformats.org/officeDocument/2006/relationships/image" Target="../media/image9.png"/><Relationship Id="rId9" Type="http://schemas.openxmlformats.org/officeDocument/2006/relationships/image" Target="../media/image66.pn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54.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53.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53.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54.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54.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54.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54.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54.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54.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54.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1.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5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8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2.jpeg"/><Relationship Id="rId7" Type="http://schemas.openxmlformats.org/officeDocument/2006/relationships/image" Target="../media/image43.png"/><Relationship Id="rId2" Type="http://schemas.openxmlformats.org/officeDocument/2006/relationships/notesSlide" Target="../notesSlides/notesSlide176.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29.png"/><Relationship Id="rId10" Type="http://schemas.openxmlformats.org/officeDocument/2006/relationships/image" Target="../media/image55.png"/><Relationship Id="rId4" Type="http://schemas.openxmlformats.org/officeDocument/2006/relationships/image" Target="../media/image9.png"/><Relationship Id="rId9" Type="http://schemas.openxmlformats.org/officeDocument/2006/relationships/image" Target="../media/image44.png"/></Relationships>
</file>

<file path=ppt/slides/_rels/slide28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77.xml"/><Relationship Id="rId1" Type="http://schemas.openxmlformats.org/officeDocument/2006/relationships/slideLayout" Target="../slideLayouts/slideLayout13.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3.xml"/></Relationships>
</file>

<file path=ppt/slides/_rels/slide2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9.xml"/><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2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0.xml"/><Relationship Id="rId1" Type="http://schemas.openxmlformats.org/officeDocument/2006/relationships/slideLayout" Target="../slideLayouts/slideLayout13.xml"/></Relationships>
</file>

<file path=ppt/slides/_rels/slide2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1.xml"/><Relationship Id="rId1" Type="http://schemas.openxmlformats.org/officeDocument/2006/relationships/slideLayout" Target="../slideLayouts/slideLayout13.xml"/></Relationships>
</file>

<file path=ppt/slides/_rels/slide2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2.xml"/><Relationship Id="rId1" Type="http://schemas.openxmlformats.org/officeDocument/2006/relationships/slideLayout" Target="../slideLayouts/slideLayout13.xml"/></Relationships>
</file>

<file path=ppt/slides/_rels/slide2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4.xml"/><Relationship Id="rId1" Type="http://schemas.openxmlformats.org/officeDocument/2006/relationships/slideLayout" Target="../slideLayouts/slideLayout13.xml"/></Relationships>
</file>

<file path=ppt/slides/_rels/slide29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85.xml"/><Relationship Id="rId1" Type="http://schemas.openxmlformats.org/officeDocument/2006/relationships/slideLayout" Target="../slideLayouts/slideLayout13.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31.xml"/><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31.xml"/><Relationship Id="rId5" Type="http://schemas.openxmlformats.org/officeDocument/2006/relationships/image" Target="../media/image11.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1.xml"/><Relationship Id="rId1" Type="http://schemas.openxmlformats.org/officeDocument/2006/relationships/slideLayout" Target="../slideLayouts/slideLayout31.xml"/><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1.xml"/><Relationship Id="rId6" Type="http://schemas.openxmlformats.org/officeDocument/2006/relationships/image" Target="../media/image12.png"/><Relationship Id="rId5" Type="http://schemas.openxmlformats.org/officeDocument/2006/relationships/image" Target="../media/image170.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9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1307981" y="2901023"/>
            <a:ext cx="6521570" cy="1236600"/>
          </a:xfrm>
          <a:prstGeom prst="rect">
            <a:avLst/>
          </a:prstGeom>
        </p:spPr>
        <p:txBody>
          <a:bodyPr lIns="51427" tIns="51427" rIns="51427" bIns="51427" anchor="b" anchorCtr="0">
            <a:noAutofit/>
          </a:bodyPr>
          <a:lstStyle/>
          <a:p>
            <a:pPr algn="ctr"/>
            <a:r>
              <a:rPr lang="en-US" sz="3713" dirty="0">
                <a:latin typeface="Cambria" charset="0"/>
                <a:ea typeface="Cambria" charset="0"/>
                <a:cs typeface="Cambria" charset="0"/>
              </a:rPr>
              <a:t>Smart Wear on Your Route</a:t>
            </a:r>
            <a:endParaRPr lang="en" sz="3713" dirty="0">
              <a:latin typeface="Cambria" charset="0"/>
              <a:ea typeface="Cambria" charset="0"/>
              <a:cs typeface="Cambria" charset="0"/>
            </a:endParaRPr>
          </a:p>
        </p:txBody>
      </p:sp>
      <p:sp>
        <p:nvSpPr>
          <p:cNvPr id="46" name="Shape 46"/>
          <p:cNvSpPr txBox="1">
            <a:spLocks noGrp="1"/>
          </p:cNvSpPr>
          <p:nvPr>
            <p:ph type="sldNum" idx="12"/>
          </p:nvPr>
        </p:nvSpPr>
        <p:spPr>
          <a:xfrm>
            <a:off x="8618496" y="6299693"/>
            <a:ext cx="308643" cy="295143"/>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 sz="1800" b="0" i="0" u="none" strike="noStrike" kern="0" cap="none" spc="0" normalizeH="0" baseline="0" noProof="0" dirty="0">
              <a:ln>
                <a:noFill/>
              </a:ln>
              <a:solidFill>
                <a:srgbClr val="000000"/>
              </a:solidFill>
              <a:effectLst/>
              <a:uLnTx/>
              <a:uFillTx/>
            </a:endParaRPr>
          </a:p>
        </p:txBody>
      </p:sp>
      <p:sp>
        <p:nvSpPr>
          <p:cNvPr id="44" name="Shape 44"/>
          <p:cNvSpPr txBox="1"/>
          <p:nvPr/>
        </p:nvSpPr>
        <p:spPr>
          <a:xfrm>
            <a:off x="0" y="4904376"/>
            <a:ext cx="4904509" cy="1395317"/>
          </a:xfrm>
          <a:prstGeom prst="rect">
            <a:avLst/>
          </a:prstGeom>
          <a:noFill/>
          <a:ln>
            <a:noFill/>
          </a:ln>
        </p:spPr>
        <p:txBody>
          <a:bodyPr lIns="51427" tIns="51427" rIns="51427" bIns="51427" anchor="t" anchorCtr="0">
            <a:noAutofit/>
          </a:bodyPr>
          <a:lstStyle/>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Huỳnh Quang Thảo</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SE609</a:t>
            </a: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63</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Team Leader</a:t>
            </a: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Trần Thanh Ngoan</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Nguyễn Trung Nam</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Ngô Tiến Đạt</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p:txBody>
      </p:sp>
      <p:sp>
        <p:nvSpPr>
          <p:cNvPr id="45" name="Shape 45"/>
          <p:cNvSpPr txBox="1"/>
          <p:nvPr/>
        </p:nvSpPr>
        <p:spPr>
          <a:xfrm>
            <a:off x="5334526" y="5357720"/>
            <a:ext cx="2495025" cy="1137375"/>
          </a:xfrm>
          <a:prstGeom prst="rect">
            <a:avLst/>
          </a:prstGeom>
          <a:noFill/>
          <a:ln>
            <a:noFill/>
          </a:ln>
        </p:spPr>
        <p:txBody>
          <a:bodyPr lIns="51427" tIns="51427" rIns="51427" bIns="51427"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Supervisor:</a:t>
            </a:r>
          </a:p>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Mr. Kiều Trọng Khánh</a:t>
            </a:r>
          </a:p>
        </p:txBody>
      </p:sp>
    </p:spTree>
    <p:extLst>
      <p:ext uri="{BB962C8B-B14F-4D97-AF65-F5344CB8AC3E}">
        <p14:creationId xmlns:p14="http://schemas.microsoft.com/office/powerpoint/2010/main" val="790963846"/>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Solution</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8"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6" name="Straight Arrow Connector 15"/>
          <p:cNvCxnSpPr>
            <a:stCxn id="7" idx="3"/>
            <a:endCxn id="20" idx="1"/>
          </p:cNvCxnSpPr>
          <p:nvPr/>
        </p:nvCxnSpPr>
        <p:spPr>
          <a:xfrm flipV="1">
            <a:off x="5250281" y="4450507"/>
            <a:ext cx="2064919" cy="124858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8"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76470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037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5-&gt;3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100</a:t>
            </a:fld>
            <a:endParaRPr lang="en-US"/>
          </a:p>
        </p:txBody>
      </p:sp>
    </p:spTree>
    <p:extLst>
      <p:ext uri="{BB962C8B-B14F-4D97-AF65-F5344CB8AC3E}">
        <p14:creationId xmlns:p14="http://schemas.microsoft.com/office/powerpoint/2010/main" val="4701854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3432848" y="2311889"/>
            <a:ext cx="278441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3-&gt;1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101</a:t>
            </a:fld>
            <a:endParaRPr lang="en-US"/>
          </a:p>
        </p:txBody>
      </p:sp>
    </p:spTree>
    <p:extLst>
      <p:ext uri="{BB962C8B-B14F-4D97-AF65-F5344CB8AC3E}">
        <p14:creationId xmlns:p14="http://schemas.microsoft.com/office/powerpoint/2010/main" val="22360184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3813404" y="2311889"/>
            <a:ext cx="202331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1-&gt;3-&gt;5-&gt;6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102</a:t>
            </a:fld>
            <a:endParaRPr lang="en-US"/>
          </a:p>
        </p:txBody>
      </p:sp>
    </p:spTree>
    <p:extLst>
      <p:ext uri="{BB962C8B-B14F-4D97-AF65-F5344CB8AC3E}">
        <p14:creationId xmlns:p14="http://schemas.microsoft.com/office/powerpoint/2010/main" val="18011496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740945" y="2766218"/>
            <a:ext cx="7886700" cy="1325563"/>
          </a:xfrm>
        </p:spPr>
        <p:txBody>
          <a:bodyPr>
            <a:noAutofit/>
          </a:bodyPr>
          <a:lstStyle/>
          <a:p>
            <a:pPr algn="ctr"/>
            <a:r>
              <a:rPr lang="vi-VN" sz="5400" dirty="0" smtClean="0">
                <a:solidFill>
                  <a:schemeClr val="bg1"/>
                </a:solidFill>
                <a:latin typeface="Cambria" charset="0"/>
                <a:ea typeface="Cambria" charset="0"/>
                <a:cs typeface="Cambria" charset="0"/>
              </a:rPr>
              <a:t>Remove Bus Result Duplicate Algorithm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103</a:t>
            </a:fld>
            <a:endParaRPr lang="en-US"/>
          </a:p>
        </p:txBody>
      </p:sp>
    </p:spTree>
    <p:extLst>
      <p:ext uri="{BB962C8B-B14F-4D97-AF65-F5344CB8AC3E}">
        <p14:creationId xmlns:p14="http://schemas.microsoft.com/office/powerpoint/2010/main" val="41203386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a16="http://schemas.microsoft.com/office/drawing/2014/main" val="20000"/>
                    </a:ext>
                  </a:extLst>
                </a:gridCol>
                <a:gridCol w="2785978">
                  <a:extLst>
                    <a:ext uri="{9D8B030D-6E8A-4147-A177-3AD203B41FA5}">
                      <a16:colId xmlns:a16="http://schemas.microsoft.com/office/drawing/2014/main" val="20001"/>
                    </a:ext>
                  </a:extLst>
                </a:gridCol>
                <a:gridCol w="2785978">
                  <a:extLst>
                    <a:ext uri="{9D8B030D-6E8A-4147-A177-3AD203B41FA5}">
                      <a16:colId xmlns:a16="http://schemas.microsoft.com/office/drawing/2014/main"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val="10000"/>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1"/>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2"/>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3"/>
                  </a:ext>
                </a:extLst>
              </a:tr>
              <a:tr h="777615">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4"/>
                  </a:ext>
                </a:extLst>
              </a:tr>
            </a:tbl>
          </a:graphicData>
        </a:graphic>
      </p:graphicFrame>
      <p:sp>
        <p:nvSpPr>
          <p:cNvPr id="3" name="TextBox 2"/>
          <p:cNvSpPr txBox="1"/>
          <p:nvPr/>
        </p:nvSpPr>
        <p:spPr>
          <a:xfrm>
            <a:off x="2678435" y="545431"/>
            <a:ext cx="42026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Result returns from bus server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104</a:t>
            </a:fld>
            <a:endParaRPr lang="en-US"/>
          </a:p>
        </p:txBody>
      </p:sp>
    </p:spTree>
    <p:extLst>
      <p:ext uri="{BB962C8B-B14F-4D97-AF65-F5344CB8AC3E}">
        <p14:creationId xmlns:p14="http://schemas.microsoft.com/office/powerpoint/2010/main" val="27078068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a16="http://schemas.microsoft.com/office/drawing/2014/main" val="20000"/>
                    </a:ext>
                  </a:extLst>
                </a:gridCol>
                <a:gridCol w="2785978">
                  <a:extLst>
                    <a:ext uri="{9D8B030D-6E8A-4147-A177-3AD203B41FA5}">
                      <a16:colId xmlns:a16="http://schemas.microsoft.com/office/drawing/2014/main" val="20001"/>
                    </a:ext>
                  </a:extLst>
                </a:gridCol>
                <a:gridCol w="2785978">
                  <a:extLst>
                    <a:ext uri="{9D8B030D-6E8A-4147-A177-3AD203B41FA5}">
                      <a16:colId xmlns:a16="http://schemas.microsoft.com/office/drawing/2014/main"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val="10000"/>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1"/>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2"/>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3"/>
                  </a:ext>
                </a:extLst>
              </a:tr>
              <a:tr h="777615">
                <a:tc>
                  <a:txBody>
                    <a:bodyPr/>
                    <a:lstStyle/>
                    <a:p>
                      <a:pPr algn="ctr"/>
                      <a:r>
                        <a:rPr lang="en-US" sz="2400" dirty="0" smtClean="0">
                          <a:latin typeface="Cambria" charset="0"/>
                          <a:ea typeface="Cambria" charset="0"/>
                          <a:cs typeface="Cambria" charset="0"/>
                        </a:rPr>
                        <a:t>[27,55,6]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4"/>
                  </a:ext>
                </a:extLst>
              </a:tr>
            </a:tbl>
          </a:graphicData>
        </a:graphic>
      </p:graphicFrame>
      <p:sp>
        <p:nvSpPr>
          <p:cNvPr id="3" name="TextBox 2"/>
          <p:cNvSpPr txBox="1"/>
          <p:nvPr/>
        </p:nvSpPr>
        <p:spPr>
          <a:xfrm>
            <a:off x="2678435" y="545431"/>
            <a:ext cx="392947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Sorting again results by time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105</a:t>
            </a:fld>
            <a:endParaRPr lang="en-US"/>
          </a:p>
        </p:txBody>
      </p:sp>
    </p:spTree>
    <p:extLst>
      <p:ext uri="{BB962C8B-B14F-4D97-AF65-F5344CB8AC3E}">
        <p14:creationId xmlns:p14="http://schemas.microsoft.com/office/powerpoint/2010/main" val="23978655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val="20000"/>
                    </a:ext>
                  </a:extLst>
                </a:gridCol>
                <a:gridCol w="1720515">
                  <a:extLst>
                    <a:ext uri="{9D8B030D-6E8A-4147-A177-3AD203B41FA5}">
                      <a16:colId xmlns:a16="http://schemas.microsoft.com/office/drawing/2014/main" val="20001"/>
                    </a:ext>
                  </a:extLst>
                </a:gridCol>
                <a:gridCol w="1720515">
                  <a:extLst>
                    <a:ext uri="{9D8B030D-6E8A-4147-A177-3AD203B41FA5}">
                      <a16:colId xmlns:a16="http://schemas.microsoft.com/office/drawing/2014/main" val="20002"/>
                    </a:ext>
                  </a:extLst>
                </a:gridCol>
                <a:gridCol w="1720515">
                  <a:extLst>
                    <a:ext uri="{9D8B030D-6E8A-4147-A177-3AD203B41FA5}">
                      <a16:colId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4"/>
                  </a:ext>
                </a:extLst>
              </a:tr>
            </a:tbl>
          </a:graphicData>
        </a:graphic>
      </p:graphicFrame>
      <p:sp>
        <p:nvSpPr>
          <p:cNvPr id="2" name="Right Arrow 1"/>
          <p:cNvSpPr/>
          <p:nvPr/>
        </p:nvSpPr>
        <p:spPr>
          <a:xfrm>
            <a:off x="401053" y="2775284"/>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89403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Element Of Array. Always Keep</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6127" y="2375174"/>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0</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106</a:t>
            </a:fld>
            <a:endParaRPr lang="en-US"/>
          </a:p>
        </p:txBody>
      </p:sp>
    </p:spTree>
    <p:extLst>
      <p:ext uri="{BB962C8B-B14F-4D97-AF65-F5344CB8AC3E}">
        <p14:creationId xmlns:p14="http://schemas.microsoft.com/office/powerpoint/2010/main" val="36823822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val="20000"/>
                    </a:ext>
                  </a:extLst>
                </a:gridCol>
                <a:gridCol w="1720515">
                  <a:extLst>
                    <a:ext uri="{9D8B030D-6E8A-4147-A177-3AD203B41FA5}">
                      <a16:colId xmlns:a16="http://schemas.microsoft.com/office/drawing/2014/main" val="20001"/>
                    </a:ext>
                  </a:extLst>
                </a:gridCol>
                <a:gridCol w="1720515">
                  <a:extLst>
                    <a:ext uri="{9D8B030D-6E8A-4147-A177-3AD203B41FA5}">
                      <a16:colId xmlns:a16="http://schemas.microsoft.com/office/drawing/2014/main" val="20002"/>
                    </a:ext>
                  </a:extLst>
                </a:gridCol>
                <a:gridCol w="1720515">
                  <a:extLst>
                    <a:ext uri="{9D8B030D-6E8A-4147-A177-3AD203B41FA5}">
                      <a16:colId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4"/>
                  </a:ext>
                </a:extLst>
              </a:tr>
            </a:tbl>
          </a:graphicData>
        </a:graphic>
      </p:graphicFrame>
      <p:sp>
        <p:nvSpPr>
          <p:cNvPr id="2" name="Right Arrow 1"/>
          <p:cNvSpPr/>
          <p:nvPr/>
        </p:nvSpPr>
        <p:spPr>
          <a:xfrm>
            <a:off x="513348" y="3462415"/>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29489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vs [0]: [18,7,6] !=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43496" y="3062305"/>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107</a:t>
            </a:fld>
            <a:endParaRPr lang="en-US"/>
          </a:p>
        </p:txBody>
      </p:sp>
    </p:spTree>
    <p:extLst>
      <p:ext uri="{BB962C8B-B14F-4D97-AF65-F5344CB8AC3E}">
        <p14:creationId xmlns:p14="http://schemas.microsoft.com/office/powerpoint/2010/main" val="35243115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val="20000"/>
                    </a:ext>
                  </a:extLst>
                </a:gridCol>
                <a:gridCol w="1720515">
                  <a:extLst>
                    <a:ext uri="{9D8B030D-6E8A-4147-A177-3AD203B41FA5}">
                      <a16:colId xmlns:a16="http://schemas.microsoft.com/office/drawing/2014/main" val="20001"/>
                    </a:ext>
                  </a:extLst>
                </a:gridCol>
                <a:gridCol w="1720515">
                  <a:extLst>
                    <a:ext uri="{9D8B030D-6E8A-4147-A177-3AD203B41FA5}">
                      <a16:colId xmlns:a16="http://schemas.microsoft.com/office/drawing/2014/main" val="20002"/>
                    </a:ext>
                  </a:extLst>
                </a:gridCol>
                <a:gridCol w="1720515">
                  <a:extLst>
                    <a:ext uri="{9D8B030D-6E8A-4147-A177-3AD203B41FA5}">
                      <a16:colId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71648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[22,15,18] </a:t>
            </a: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108</a:t>
            </a:fld>
            <a:endParaRPr lang="en-US"/>
          </a:p>
        </p:txBody>
      </p:sp>
    </p:spTree>
    <p:extLst>
      <p:ext uri="{BB962C8B-B14F-4D97-AF65-F5344CB8AC3E}">
        <p14:creationId xmlns:p14="http://schemas.microsoft.com/office/powerpoint/2010/main" val="25817037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val="20000"/>
                    </a:ext>
                  </a:extLst>
                </a:gridCol>
                <a:gridCol w="1720515">
                  <a:extLst>
                    <a:ext uri="{9D8B030D-6E8A-4147-A177-3AD203B41FA5}">
                      <a16:colId xmlns:a16="http://schemas.microsoft.com/office/drawing/2014/main" val="20001"/>
                    </a:ext>
                  </a:extLst>
                </a:gridCol>
                <a:gridCol w="1720515">
                  <a:extLst>
                    <a:ext uri="{9D8B030D-6E8A-4147-A177-3AD203B41FA5}">
                      <a16:colId xmlns:a16="http://schemas.microsoft.com/office/drawing/2014/main" val="20002"/>
                    </a:ext>
                  </a:extLst>
                </a:gridCol>
                <a:gridCol w="1720515">
                  <a:extLst>
                    <a:ext uri="{9D8B030D-6E8A-4147-A177-3AD203B41FA5}">
                      <a16:colId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2"/>
                  </a:ext>
                </a:extLst>
              </a:tr>
              <a:tr h="671226">
                <a:tc>
                  <a:txBody>
                    <a:bodyPr/>
                    <a:lstStyle/>
                    <a:p>
                      <a:pPr algn="ctr"/>
                      <a:r>
                        <a:rPr lang="en-US" sz="2400" dirty="0" smtClean="0">
                          <a:solidFill>
                            <a:srgbClr val="FF0000"/>
                          </a:solidFill>
                          <a:latin typeface="Cambria" charset="0"/>
                          <a:ea typeface="Cambria" charset="0"/>
                          <a:cs typeface="Cambria" charset="0"/>
                        </a:rPr>
                        <a:t>2</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[22,15,18]</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35</a:t>
                      </a:r>
                      <a:r>
                        <a:rPr lang="en-US" sz="2400" baseline="0" dirty="0" smtClean="0">
                          <a:solidFill>
                            <a:srgbClr val="FF0000"/>
                          </a:solidFill>
                          <a:latin typeface="Cambria" charset="0"/>
                          <a:ea typeface="Cambria" charset="0"/>
                          <a:cs typeface="Cambria" charset="0"/>
                        </a:rPr>
                        <a:t> </a:t>
                      </a:r>
                      <a:r>
                        <a:rPr lang="vi-VN" sz="2400" baseline="0" dirty="0" smtClean="0">
                          <a:solidFill>
                            <a:srgbClr val="FF0000"/>
                          </a:solidFill>
                          <a:latin typeface="Cambria" charset="0"/>
                          <a:ea typeface="Cambria" charset="0"/>
                          <a:cs typeface="Cambria" charset="0"/>
                        </a:rPr>
                        <a:t>minutes</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20</a:t>
                      </a:r>
                      <a:r>
                        <a:rPr lang="vi-VN" sz="2400" dirty="0" smtClean="0">
                          <a:solidFill>
                            <a:srgbClr val="FF0000"/>
                          </a:solidFill>
                          <a:latin typeface="Cambria" charset="0"/>
                          <a:ea typeface="Cambria" charset="0"/>
                          <a:cs typeface="Cambria" charset="0"/>
                        </a:rPr>
                        <a:t>km</a:t>
                      </a:r>
                    </a:p>
                  </a:txBody>
                  <a:tcPr/>
                </a:tc>
                <a:extLst>
                  <a:ext uri="{0D108BD9-81ED-4DB2-BD59-A6C34878D82A}">
                    <a16:rowId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296786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Remove that element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109</a:t>
            </a:fld>
            <a:endParaRPr lang="en-US"/>
          </a:p>
        </p:txBody>
      </p:sp>
    </p:spTree>
    <p:extLst>
      <p:ext uri="{BB962C8B-B14F-4D97-AF65-F5344CB8AC3E}">
        <p14:creationId xmlns:p14="http://schemas.microsoft.com/office/powerpoint/2010/main" val="108699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834" y="2984759"/>
            <a:ext cx="5772150" cy="1325563"/>
          </a:xfrm>
        </p:spPr>
        <p:txBody>
          <a:bodyPr>
            <a:normAutofit/>
          </a:bodyPr>
          <a:lstStyle/>
          <a:p>
            <a:r>
              <a:rPr lang="en-US" sz="7200" dirty="0" smtClean="0"/>
              <a:t>Building Entity</a:t>
            </a:r>
            <a:endParaRPr lang="en-US" sz="7200" dirty="0"/>
          </a:p>
        </p:txBody>
      </p:sp>
      <p:sp>
        <p:nvSpPr>
          <p:cNvPr id="3" name="Slide Number Placeholder 2"/>
          <p:cNvSpPr>
            <a:spLocks noGrp="1"/>
          </p:cNvSpPr>
          <p:nvPr>
            <p:ph type="sldNum" sz="quarter" idx="12"/>
          </p:nvPr>
        </p:nvSpPr>
        <p:spPr/>
        <p:txBody>
          <a:bodyPr/>
          <a:lstStyle/>
          <a:p>
            <a:fld id="{0E8E0603-4C39-4EF1-A0FE-816FABFA11C3}" type="slidenum">
              <a:rPr lang="en-US" smtClean="0"/>
              <a:t>11</a:t>
            </a:fld>
            <a:endParaRPr lang="en-US"/>
          </a:p>
        </p:txBody>
      </p:sp>
    </p:spTree>
    <p:extLst>
      <p:ext uri="{BB962C8B-B14F-4D97-AF65-F5344CB8AC3E}">
        <p14:creationId xmlns:p14="http://schemas.microsoft.com/office/powerpoint/2010/main" val="38485931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val="20000"/>
                    </a:ext>
                  </a:extLst>
                </a:gridCol>
                <a:gridCol w="1720515">
                  <a:extLst>
                    <a:ext uri="{9D8B030D-6E8A-4147-A177-3AD203B41FA5}">
                      <a16:colId xmlns:a16="http://schemas.microsoft.com/office/drawing/2014/main" val="20001"/>
                    </a:ext>
                  </a:extLst>
                </a:gridCol>
                <a:gridCol w="1720515">
                  <a:extLst>
                    <a:ext uri="{9D8B030D-6E8A-4147-A177-3AD203B41FA5}">
                      <a16:colId xmlns:a16="http://schemas.microsoft.com/office/drawing/2014/main" val="20002"/>
                    </a:ext>
                  </a:extLst>
                </a:gridCol>
                <a:gridCol w="1720515">
                  <a:extLst>
                    <a:ext uri="{9D8B030D-6E8A-4147-A177-3AD203B41FA5}">
                      <a16:colId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518994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Keep current index value. No increase.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110</a:t>
            </a:fld>
            <a:endParaRPr lang="en-US"/>
          </a:p>
        </p:txBody>
      </p:sp>
    </p:spTree>
    <p:extLst>
      <p:ext uri="{BB962C8B-B14F-4D97-AF65-F5344CB8AC3E}">
        <p14:creationId xmlns:p14="http://schemas.microsoft.com/office/powerpoint/2010/main" val="9608948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val="20000"/>
                    </a:ext>
                  </a:extLst>
                </a:gridCol>
                <a:gridCol w="1720515">
                  <a:extLst>
                    <a:ext uri="{9D8B030D-6E8A-4147-A177-3AD203B41FA5}">
                      <a16:colId xmlns:a16="http://schemas.microsoft.com/office/drawing/2014/main" val="20001"/>
                    </a:ext>
                  </a:extLst>
                </a:gridCol>
                <a:gridCol w="1720515">
                  <a:extLst>
                    <a:ext uri="{9D8B030D-6E8A-4147-A177-3AD203B41FA5}">
                      <a16:colId xmlns:a16="http://schemas.microsoft.com/office/drawing/2014/main" val="20002"/>
                    </a:ext>
                  </a:extLst>
                </a:gridCol>
                <a:gridCol w="1720515">
                  <a:extLst>
                    <a:ext uri="{9D8B030D-6E8A-4147-A177-3AD203B41FA5}">
                      <a16:colId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4648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[27,15,6] !=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111</a:t>
            </a:fld>
            <a:endParaRPr lang="en-US"/>
          </a:p>
        </p:txBody>
      </p:sp>
    </p:spTree>
    <p:extLst>
      <p:ext uri="{BB962C8B-B14F-4D97-AF65-F5344CB8AC3E}">
        <p14:creationId xmlns:p14="http://schemas.microsoft.com/office/powerpoint/2010/main" val="27582746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val="20000"/>
                    </a:ext>
                  </a:extLst>
                </a:gridCol>
                <a:gridCol w="1720515">
                  <a:extLst>
                    <a:ext uri="{9D8B030D-6E8A-4147-A177-3AD203B41FA5}">
                      <a16:colId xmlns:a16="http://schemas.microsoft.com/office/drawing/2014/main" val="20001"/>
                    </a:ext>
                  </a:extLst>
                </a:gridCol>
                <a:gridCol w="1720515">
                  <a:extLst>
                    <a:ext uri="{9D8B030D-6E8A-4147-A177-3AD203B41FA5}">
                      <a16:colId xmlns:a16="http://schemas.microsoft.com/office/drawing/2014/main" val="20002"/>
                    </a:ext>
                  </a:extLst>
                </a:gridCol>
                <a:gridCol w="1720515">
                  <a:extLst>
                    <a:ext uri="{9D8B030D-6E8A-4147-A177-3AD203B41FA5}">
                      <a16:colId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3"/>
                  </a:ext>
                </a:extLst>
              </a:tr>
            </a:tbl>
          </a:graphicData>
        </a:graphic>
      </p:graphicFrame>
      <p:sp>
        <p:nvSpPr>
          <p:cNvPr id="3" name="TextBox 2"/>
          <p:cNvSpPr txBox="1"/>
          <p:nvPr/>
        </p:nvSpPr>
        <p:spPr>
          <a:xfrm>
            <a:off x="4186393" y="1090863"/>
            <a:ext cx="18008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Final Result.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112</a:t>
            </a:fld>
            <a:endParaRPr lang="en-US"/>
          </a:p>
        </p:txBody>
      </p:sp>
    </p:spTree>
    <p:extLst>
      <p:ext uri="{BB962C8B-B14F-4D97-AF65-F5344CB8AC3E}">
        <p14:creationId xmlns:p14="http://schemas.microsoft.com/office/powerpoint/2010/main" val="34476345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sz="quarter" idx="12"/>
          </p:nvPr>
        </p:nvSpPr>
        <p:spPr/>
        <p:txBody>
          <a:bodyPr/>
          <a:lstStyle/>
          <a:p>
            <a:fld id="{0E8E0603-4C39-4EF1-A0FE-816FABFA11C3}" type="slidenum">
              <a:rPr lang="en-US" smtClean="0"/>
              <a:t>113</a:t>
            </a:fld>
            <a:endParaRPr lang="en-US"/>
          </a:p>
        </p:txBody>
      </p:sp>
    </p:spTree>
    <p:extLst>
      <p:ext uri="{BB962C8B-B14F-4D97-AF65-F5344CB8AC3E}">
        <p14:creationId xmlns:p14="http://schemas.microsoft.com/office/powerpoint/2010/main" val="28504608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6" name="Straight Connector 5"/>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8" name="TextBox 7"/>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114</a:t>
            </a:fld>
            <a:endParaRPr lang="en-US"/>
          </a:p>
        </p:txBody>
      </p:sp>
    </p:spTree>
    <p:extLst>
      <p:ext uri="{BB962C8B-B14F-4D97-AF65-F5344CB8AC3E}">
        <p14:creationId xmlns:p14="http://schemas.microsoft.com/office/powerpoint/2010/main" val="14069971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5" name="Elbow Connector 4"/>
          <p:cNvCxnSpPr>
            <a:endCxn id="4"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10" name="Straight Connector 9"/>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2" name="TextBox 11"/>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115</a:t>
            </a:fld>
            <a:endParaRPr lang="en-US"/>
          </a:p>
        </p:txBody>
      </p:sp>
    </p:spTree>
    <p:extLst>
      <p:ext uri="{BB962C8B-B14F-4D97-AF65-F5344CB8AC3E}">
        <p14:creationId xmlns:p14="http://schemas.microsoft.com/office/powerpoint/2010/main" val="26549805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7" name="Elbow Connector 6"/>
          <p:cNvCxnSpPr>
            <a:endCxn id="6"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9" name="TextBox 8"/>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0" name="Table 9"/>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11" name="Table 10"/>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12" name="Straight Connector 11"/>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116</a:t>
            </a:fld>
            <a:endParaRPr lang="en-US"/>
          </a:p>
        </p:txBody>
      </p:sp>
    </p:spTree>
    <p:extLst>
      <p:ext uri="{BB962C8B-B14F-4D97-AF65-F5344CB8AC3E}">
        <p14:creationId xmlns:p14="http://schemas.microsoft.com/office/powerpoint/2010/main" val="6395816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5" name="Table 4"/>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sp>
        <p:nvSpPr>
          <p:cNvPr id="6" name="TextBox 5"/>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7" name="Table 6"/>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8" name="Elbow Connector 7"/>
          <p:cNvCxnSpPr>
            <a:endCxn id="7"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1" name="Table 10"/>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12" name="Table 11"/>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13" name="Straight Connector 12"/>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5" name="TextBox 14"/>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6" name="Straight Arrow Connector 15"/>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117</a:t>
            </a:fld>
            <a:endParaRPr lang="en-US"/>
          </a:p>
        </p:txBody>
      </p:sp>
    </p:spTree>
    <p:extLst>
      <p:ext uri="{BB962C8B-B14F-4D97-AF65-F5344CB8AC3E}">
        <p14:creationId xmlns:p14="http://schemas.microsoft.com/office/powerpoint/2010/main" val="10071852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14" name="Straight Connector 13"/>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118</a:t>
            </a:fld>
            <a:endParaRPr lang="en-US"/>
          </a:p>
        </p:txBody>
      </p:sp>
    </p:spTree>
    <p:extLst>
      <p:ext uri="{BB962C8B-B14F-4D97-AF65-F5344CB8AC3E}">
        <p14:creationId xmlns:p14="http://schemas.microsoft.com/office/powerpoint/2010/main" val="27450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14" name="Straight Connector 13"/>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37360" y="5570220"/>
            <a:ext cx="1432561"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3" name="TextBox 2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119</a:t>
            </a:fld>
            <a:endParaRPr lang="en-US"/>
          </a:p>
        </p:txBody>
      </p:sp>
    </p:spTree>
    <p:extLst>
      <p:ext uri="{BB962C8B-B14F-4D97-AF65-F5344CB8AC3E}">
        <p14:creationId xmlns:p14="http://schemas.microsoft.com/office/powerpoint/2010/main" val="1776946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12949" y="1256044"/>
            <a:ext cx="8400422" cy="45418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01" y="1446963"/>
            <a:ext cx="7943946" cy="3607358"/>
          </a:xfrm>
          <a:prstGeom prst="rect">
            <a:avLst/>
          </a:prstGeom>
        </p:spPr>
      </p:pic>
      <p:sp>
        <p:nvSpPr>
          <p:cNvPr id="8" name="TextBox 7"/>
          <p:cNvSpPr txBox="1"/>
          <p:nvPr/>
        </p:nvSpPr>
        <p:spPr>
          <a:xfrm>
            <a:off x="130628" y="572756"/>
            <a:ext cx="5114612"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chemeClr val="bg2">
                    <a:lumMod val="50000"/>
                  </a:schemeClr>
                </a:solidFill>
                <a:effectLst/>
                <a:uLnTx/>
                <a:uFillTx/>
              </a:rPr>
              <a:t>BUSES ROUTE INFORMATION</a:t>
            </a:r>
            <a:endParaRPr kumimoji="0" lang="en-US" sz="3200" b="0" i="0" u="none" strike="noStrike" kern="0" cap="none" spc="0" normalizeH="0" baseline="0" noProof="0" dirty="0">
              <a:ln>
                <a:noFill/>
              </a:ln>
              <a:solidFill>
                <a:schemeClr val="bg2">
                  <a:lumMod val="50000"/>
                </a:schemeClr>
              </a:solidFill>
              <a:effectLst/>
              <a:uLnTx/>
              <a:uFillTx/>
            </a:endParaRPr>
          </a:p>
        </p:txBody>
      </p:sp>
      <p:sp>
        <p:nvSpPr>
          <p:cNvPr id="9" name="TextBox 8"/>
          <p:cNvSpPr txBox="1"/>
          <p:nvPr/>
        </p:nvSpPr>
        <p:spPr>
          <a:xfrm>
            <a:off x="2303343" y="5245240"/>
            <a:ext cx="491846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accent4"/>
                </a:solidFill>
                <a:effectLst/>
                <a:uLnTx/>
                <a:uFillTx/>
              </a:rPr>
              <a:t>http://route.buyttphcm.com.vn/routeoftrunk.aspx</a:t>
            </a:r>
            <a:endParaRPr kumimoji="0" lang="en-US" sz="1800" b="0" i="0" u="none" strike="noStrike" kern="0" cap="none" spc="0" normalizeH="0" baseline="0" noProof="0" dirty="0">
              <a:ln>
                <a:noFill/>
              </a:ln>
              <a:solidFill>
                <a:schemeClr val="accent4"/>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12</a:t>
            </a:fld>
            <a:endParaRPr lang="en-US"/>
          </a:p>
        </p:txBody>
      </p:sp>
    </p:spTree>
    <p:extLst>
      <p:ext uri="{BB962C8B-B14F-4D97-AF65-F5344CB8AC3E}">
        <p14:creationId xmlns:p14="http://schemas.microsoft.com/office/powerpoint/2010/main" val="13352097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301789" y="4328184"/>
          <a:ext cx="1611879" cy="24003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74320">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cxnSp>
        <p:nvCxnSpPr>
          <p:cNvPr id="5" name="Straight Connector 4"/>
          <p:cNvCxnSpPr/>
          <p:nvPr/>
        </p:nvCxnSpPr>
        <p:spPr>
          <a:xfrm>
            <a:off x="4762500" y="5105400"/>
            <a:ext cx="256794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62500" y="477952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7017534" y="477952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8" name="Straight Connector 7"/>
          <p:cNvCxnSpPr/>
          <p:nvPr/>
        </p:nvCxnSpPr>
        <p:spPr>
          <a:xfrm>
            <a:off x="4762500" y="5547360"/>
            <a:ext cx="256794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62500" y="522148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7017534" y="522148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1" name="Straight Connector 10"/>
          <p:cNvCxnSpPr/>
          <p:nvPr/>
        </p:nvCxnSpPr>
        <p:spPr>
          <a:xfrm flipH="1">
            <a:off x="7650480" y="3168650"/>
            <a:ext cx="3810" cy="1188204"/>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73987" y="398347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3" name="TextBox 12"/>
          <p:cNvSpPr txBox="1"/>
          <p:nvPr/>
        </p:nvSpPr>
        <p:spPr>
          <a:xfrm>
            <a:off x="7157247" y="313436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4" name="Table 1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graphicFrame>
        <p:nvGraphicFramePr>
          <p:cNvPr id="15" name="Table 1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16" name="Table 1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sp>
        <p:nvSpPr>
          <p:cNvPr id="17" name="TextBox 1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8" name="Table 1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19" name="Elbow Connector 18"/>
          <p:cNvCxnSpPr>
            <a:endCxn id="18"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22" name="Table 2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3" name="Table 2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24" name="Straight Connector 23"/>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6" name="TextBox 2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7" name="Straight Arrow Connector 26"/>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30" name="Straight Arrow Connector 29"/>
          <p:cNvCxnSpPr/>
          <p:nvPr/>
        </p:nvCxnSpPr>
        <p:spPr>
          <a:xfrm flipH="1" flipV="1">
            <a:off x="2391719" y="3672840"/>
            <a:ext cx="778202"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737360" y="5570220"/>
            <a:ext cx="1432561"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120</a:t>
            </a:fld>
            <a:endParaRPr lang="en-US"/>
          </a:p>
        </p:txBody>
      </p:sp>
    </p:spTree>
    <p:extLst>
      <p:ext uri="{BB962C8B-B14F-4D97-AF65-F5344CB8AC3E}">
        <p14:creationId xmlns:p14="http://schemas.microsoft.com/office/powerpoint/2010/main" val="3276206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121</a:t>
            </a:fld>
            <a:endParaRPr lang="en-US">
              <a:solidFill>
                <a:prstClr val="black">
                  <a:tint val="75000"/>
                </a:prstClr>
              </a:solidFill>
            </a:endParaRPr>
          </a:p>
        </p:txBody>
      </p:sp>
    </p:spTree>
    <p:extLst>
      <p:ext uri="{BB962C8B-B14F-4D97-AF65-F5344CB8AC3E}">
        <p14:creationId xmlns:p14="http://schemas.microsoft.com/office/powerpoint/2010/main" val="40523256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122</a:t>
            </a:fld>
            <a:endParaRPr lang="en-US">
              <a:solidFill>
                <a:prstClr val="black">
                  <a:tint val="75000"/>
                </a:prstClr>
              </a:solidFill>
            </a:endParaRPr>
          </a:p>
        </p:txBody>
      </p:sp>
    </p:spTree>
    <p:extLst>
      <p:ext uri="{BB962C8B-B14F-4D97-AF65-F5344CB8AC3E}">
        <p14:creationId xmlns:p14="http://schemas.microsoft.com/office/powerpoint/2010/main" val="9136824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123</a:t>
            </a:fld>
            <a:endParaRPr lang="en-US">
              <a:solidFill>
                <a:prstClr val="black">
                  <a:tint val="75000"/>
                </a:prstClr>
              </a:solidFill>
            </a:endParaRPr>
          </a:p>
        </p:txBody>
      </p:sp>
    </p:spTree>
    <p:extLst>
      <p:ext uri="{BB962C8B-B14F-4D97-AF65-F5344CB8AC3E}">
        <p14:creationId xmlns:p14="http://schemas.microsoft.com/office/powerpoint/2010/main" val="37810041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124</a:t>
            </a:fld>
            <a:endParaRPr lang="en-US">
              <a:solidFill>
                <a:prstClr val="black">
                  <a:tint val="75000"/>
                </a:prstClr>
              </a:solidFill>
            </a:endParaRPr>
          </a:p>
        </p:txBody>
      </p:sp>
    </p:spTree>
    <p:extLst>
      <p:ext uri="{BB962C8B-B14F-4D97-AF65-F5344CB8AC3E}">
        <p14:creationId xmlns:p14="http://schemas.microsoft.com/office/powerpoint/2010/main" val="16459119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125</a:t>
            </a:fld>
            <a:endParaRPr lang="en-US">
              <a:solidFill>
                <a:prstClr val="black">
                  <a:tint val="75000"/>
                </a:prstClr>
              </a:solidFill>
            </a:endParaRPr>
          </a:p>
        </p:txBody>
      </p:sp>
    </p:spTree>
    <p:extLst>
      <p:ext uri="{BB962C8B-B14F-4D97-AF65-F5344CB8AC3E}">
        <p14:creationId xmlns:p14="http://schemas.microsoft.com/office/powerpoint/2010/main" val="10544297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126</a:t>
            </a:fld>
            <a:endParaRPr lang="en-US">
              <a:solidFill>
                <a:prstClr val="black">
                  <a:tint val="75000"/>
                </a:prstClr>
              </a:solidFill>
            </a:endParaRPr>
          </a:p>
        </p:txBody>
      </p:sp>
    </p:spTree>
    <p:extLst>
      <p:ext uri="{BB962C8B-B14F-4D97-AF65-F5344CB8AC3E}">
        <p14:creationId xmlns:p14="http://schemas.microsoft.com/office/powerpoint/2010/main" val="2954136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127</a:t>
            </a:fld>
            <a:endParaRPr lang="en-US">
              <a:solidFill>
                <a:prstClr val="black">
                  <a:tint val="75000"/>
                </a:prstClr>
              </a:solidFill>
            </a:endParaRPr>
          </a:p>
        </p:txBody>
      </p:sp>
    </p:spTree>
    <p:extLst>
      <p:ext uri="{BB962C8B-B14F-4D97-AF65-F5344CB8AC3E}">
        <p14:creationId xmlns:p14="http://schemas.microsoft.com/office/powerpoint/2010/main" val="39872303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itchFamily="18" charset="0"/>
              </a:rPr>
              <a:t>Demo bus four points optimize</a:t>
            </a:r>
            <a:endParaRPr lang="en-US" dirty="0">
              <a:latin typeface="Cambria" pitchFamily="18" charset="0"/>
            </a:endParaRPr>
          </a:p>
        </p:txBody>
      </p:sp>
      <p:sp>
        <p:nvSpPr>
          <p:cNvPr id="4" name="Slide Number Placeholder 3"/>
          <p:cNvSpPr>
            <a:spLocks noGrp="1"/>
          </p:cNvSpPr>
          <p:nvPr>
            <p:ph type="sldNum" idx="12"/>
          </p:nvPr>
        </p:nvSpPr>
        <p:spPr>
          <a:xfrm>
            <a:off x="8503920" y="6333136"/>
            <a:ext cx="601571"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57200" y="2527462"/>
            <a:ext cx="8503920" cy="1969770"/>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8</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First middle location: </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End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p:txBody>
      </p:sp>
    </p:spTree>
    <p:extLst>
      <p:ext uri="{BB962C8B-B14F-4D97-AF65-F5344CB8AC3E}">
        <p14:creationId xmlns:p14="http://schemas.microsoft.com/office/powerpoint/2010/main" val="20108408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ambria"/>
                <a:ea typeface="Cambria"/>
                <a:cs typeface="Cambria"/>
                <a:sym typeface="Cambria"/>
              </a:rPr>
              <a:t>Scenario</a:t>
            </a:r>
            <a:endParaRPr lang="en-US"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 sz="1800" b="0" i="0" u="none" strike="noStrike" kern="0" cap="none" spc="0" normalizeH="0" baseline="0" noProof="0">
              <a:ln>
                <a:noFill/>
              </a:ln>
              <a:solidFill>
                <a:prstClr val="black">
                  <a:tint val="75000"/>
                </a:prstClr>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prstClr val="black"/>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prstClr val="black"/>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175" y="213360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4384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249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136" y="1102408"/>
            <a:ext cx="3231621" cy="4672903"/>
          </a:xfrm>
        </p:spPr>
      </p:pic>
      <p:sp>
        <p:nvSpPr>
          <p:cNvPr id="5" name="Rectangle 4"/>
          <p:cNvSpPr/>
          <p:nvPr/>
        </p:nvSpPr>
        <p:spPr>
          <a:xfrm>
            <a:off x="1059180" y="2004060"/>
            <a:ext cx="411480" cy="243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537" y="1173480"/>
            <a:ext cx="1767840" cy="891540"/>
          </a:xfrm>
          <a:prstGeom prst="rect">
            <a:avLst/>
          </a:prstGeom>
        </p:spPr>
      </p:pic>
      <p:cxnSp>
        <p:nvCxnSpPr>
          <p:cNvPr id="9" name="Straight Arrow Connector 8"/>
          <p:cNvCxnSpPr>
            <a:stCxn id="5" idx="3"/>
          </p:cNvCxnSpPr>
          <p:nvPr/>
        </p:nvCxnSpPr>
        <p:spPr>
          <a:xfrm flipV="1">
            <a:off x="1470660" y="1729740"/>
            <a:ext cx="1036320" cy="3962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5434" y="187413"/>
            <a:ext cx="3322320" cy="6121947"/>
          </a:xfrm>
          <a:prstGeom prst="rect">
            <a:avLst/>
          </a:prstGeom>
        </p:spPr>
      </p:pic>
      <p:sp>
        <p:nvSpPr>
          <p:cNvPr id="12" name="Rectangle 11"/>
          <p:cNvSpPr/>
          <p:nvPr/>
        </p:nvSpPr>
        <p:spPr>
          <a:xfrm>
            <a:off x="2192427" y="1040130"/>
            <a:ext cx="1691640" cy="1158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Arrow Connector 13"/>
          <p:cNvCxnSpPr/>
          <p:nvPr/>
        </p:nvCxnSpPr>
        <p:spPr>
          <a:xfrm>
            <a:off x="3310663" y="1851660"/>
            <a:ext cx="2640557" cy="784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944881" y="6309360"/>
            <a:ext cx="749046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sz="1600" b="0" i="0" u="none" strike="noStrike" kern="0" cap="none" spc="0" normalizeH="0" baseline="0" noProof="0" dirty="0">
              <a:ln>
                <a:noFill/>
              </a:ln>
              <a:solidFill>
                <a:srgbClr val="FF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13</a:t>
            </a:fld>
            <a:endParaRPr lang="en-US"/>
          </a:p>
        </p:txBody>
      </p:sp>
    </p:spTree>
    <p:extLst>
      <p:ext uri="{BB962C8B-B14F-4D97-AF65-F5344CB8AC3E}">
        <p14:creationId xmlns:p14="http://schemas.microsoft.com/office/powerpoint/2010/main" val="33677893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lstStyle>
            <a:lvl1pPr>
              <a:defRPr sz="3600">
                <a:latin typeface="Cambria"/>
                <a:ea typeface="Cambria"/>
                <a:cs typeface="Cambria"/>
                <a:sym typeface="Cambria"/>
              </a:defRPr>
            </a:lvl1pPr>
          </a:lstStyle>
          <a:p>
            <a:pPr algn="ctr"/>
            <a:r>
              <a:rPr lang="en-US" dirty="0"/>
              <a:t>Scenario</a:t>
            </a:r>
            <a:endParaRPr dirty="0"/>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0284"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5418"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4429"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2985"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a:endCxn id="2050" idx="1"/>
          </p:cNvCxnSpPr>
          <p:nvPr/>
        </p:nvCxnSpPr>
        <p:spPr>
          <a:xfrm>
            <a:off x="1290132" y="3539207"/>
            <a:ext cx="2185286" cy="0"/>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cxnSp>
      <p:cxnSp>
        <p:nvCxnSpPr>
          <p:cNvPr id="6" name="Straight Arrow Connector 5"/>
          <p:cNvCxnSpPr>
            <a:stCxn id="2050" idx="2"/>
            <a:endCxn id="11" idx="0"/>
          </p:cNvCxnSpPr>
          <p:nvPr/>
        </p:nvCxnSpPr>
        <p:spPr>
          <a:xfrm>
            <a:off x="4010342" y="4074131"/>
            <a:ext cx="9011" cy="1189157"/>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a:stCxn id="11" idx="3"/>
            <a:endCxn id="12" idx="1"/>
          </p:cNvCxnSpPr>
          <p:nvPr/>
        </p:nvCxnSpPr>
        <p:spPr>
          <a:xfrm>
            <a:off x="4554277" y="5798212"/>
            <a:ext cx="2098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Oval 22"/>
          <p:cNvSpPr/>
          <p:nvPr/>
        </p:nvSpPr>
        <p:spPr>
          <a:xfrm>
            <a:off x="6072485" y="2747681"/>
            <a:ext cx="2230848" cy="1677785"/>
          </a:xfrm>
          <a:prstGeom prst="ellipse">
            <a:avLst/>
          </a:prstGeom>
          <a:solidFill>
            <a:schemeClr val="accent1"/>
          </a:solidFill>
          <a:effectLst>
            <a:outerShdw blurRad="63500" sx="102000" sy="102000" algn="ctr" rotWithShape="0">
              <a:prstClr val="black">
                <a:alpha val="40000"/>
              </a:prstClr>
            </a:outerShdw>
            <a:reflection endPos="0" dist="50800" dir="5400000" sy="-100000" algn="bl" rotWithShape="0"/>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Cambria" pitchFamily="18" charset="0"/>
              </a:rPr>
              <a:t>Best Order ?</a:t>
            </a:r>
            <a:endParaRPr kumimoji="0" lang="en-US" sz="2000" b="0" i="0" u="none" strike="noStrike" kern="0" cap="none" spc="0" normalizeH="0" baseline="0" noProof="0" dirty="0">
              <a:ln>
                <a:noFill/>
              </a:ln>
              <a:solidFill>
                <a:prstClr val="white"/>
              </a:solidFill>
              <a:effectLst/>
              <a:uLnTx/>
              <a:uFillTx/>
              <a:latin typeface="Cambria" pitchFamily="18" charset="0"/>
            </a:endParaRPr>
          </a:p>
        </p:txBody>
      </p:sp>
      <p:pic>
        <p:nvPicPr>
          <p:cNvPr id="15"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131" y="1634210"/>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5431"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Religions-Muslim-Female-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5266"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86338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28"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027" idx="3"/>
            <a:endCxn id="1028"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8" name="Group 7"/>
          <p:cNvGrpSpPr/>
          <p:nvPr/>
        </p:nvGrpSpPr>
        <p:grpSpPr>
          <a:xfrm>
            <a:off x="843892" y="3218312"/>
            <a:ext cx="2438400" cy="2425459"/>
            <a:chOff x="843892" y="3218312"/>
            <a:chExt cx="2438400" cy="2425459"/>
          </a:xfrm>
        </p:grpSpPr>
        <p:pic>
          <p:nvPicPr>
            <p:cNvPr id="1027"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11763606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 sz="1800" b="0" i="0" u="none" strike="noStrike" kern="0" cap="none" spc="0" normalizeH="0" baseline="0" noProof="0">
              <a:ln>
                <a:noFill/>
              </a:ln>
              <a:solidFill>
                <a:prstClr val="black">
                  <a:tint val="75000"/>
                </a:prstClr>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12" idx="3"/>
            <a:endCxn id="9"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11" name="Group 10"/>
          <p:cNvGrpSpPr/>
          <p:nvPr/>
        </p:nvGrpSpPr>
        <p:grpSpPr>
          <a:xfrm>
            <a:off x="843892" y="3218312"/>
            <a:ext cx="2438400" cy="2425459"/>
            <a:chOff x="843892" y="3218312"/>
            <a:chExt cx="2438400" cy="2425459"/>
          </a:xfrm>
        </p:grpSpPr>
        <p:pic>
          <p:nvPicPr>
            <p:cNvPr id="12"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pic>
        <p:nvPicPr>
          <p:cNvPr id="2050" name="Picture 2" descr="C:\Users\ngoan\Desktop\image\vista_19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2426" y="3675512"/>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2388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9502640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31589000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5"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887724"/>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7" idx="3"/>
            <a:endCxn id="15" idx="1"/>
          </p:cNvCxnSpPr>
          <p:nvPr/>
        </p:nvCxnSpPr>
        <p:spPr>
          <a:xfrm flipV="1">
            <a:off x="5250281" y="4573524"/>
            <a:ext cx="2064919" cy="1125566"/>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15067510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136</a:t>
            </a:fld>
            <a:endParaRPr lang="en-US">
              <a:solidFill>
                <a:prstClr val="black">
                  <a:tint val="75000"/>
                </a:prstClr>
              </a:solidFill>
            </a:endParaRPr>
          </a:p>
        </p:txBody>
      </p:sp>
    </p:spTree>
    <p:extLst>
      <p:ext uri="{BB962C8B-B14F-4D97-AF65-F5344CB8AC3E}">
        <p14:creationId xmlns:p14="http://schemas.microsoft.com/office/powerpoint/2010/main" val="28254466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137</a:t>
            </a:fld>
            <a:endParaRPr lang="en-US">
              <a:solidFill>
                <a:prstClr val="black">
                  <a:tint val="75000"/>
                </a:prstClr>
              </a:solidFill>
            </a:endParaRPr>
          </a:p>
        </p:txBody>
      </p:sp>
    </p:spTree>
    <p:extLst>
      <p:ext uri="{BB962C8B-B14F-4D97-AF65-F5344CB8AC3E}">
        <p14:creationId xmlns:p14="http://schemas.microsoft.com/office/powerpoint/2010/main" val="27332285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138</a:t>
            </a:fld>
            <a:endParaRPr lang="en-US">
              <a:solidFill>
                <a:prstClr val="black">
                  <a:tint val="75000"/>
                </a:prstClr>
              </a:solidFill>
            </a:endParaRPr>
          </a:p>
        </p:txBody>
      </p:sp>
    </p:spTree>
    <p:extLst>
      <p:ext uri="{BB962C8B-B14F-4D97-AF65-F5344CB8AC3E}">
        <p14:creationId xmlns:p14="http://schemas.microsoft.com/office/powerpoint/2010/main" val="10274824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139</a:t>
            </a:fld>
            <a:endParaRPr lang="en-US">
              <a:solidFill>
                <a:prstClr val="black">
                  <a:tint val="75000"/>
                </a:prstClr>
              </a:solidFill>
            </a:endParaRPr>
          </a:p>
        </p:txBody>
      </p:sp>
    </p:spTree>
    <p:extLst>
      <p:ext uri="{BB962C8B-B14F-4D97-AF65-F5344CB8AC3E}">
        <p14:creationId xmlns:p14="http://schemas.microsoft.com/office/powerpoint/2010/main" val="3861763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160" y="83819"/>
          <a:ext cx="8557260" cy="5974080"/>
        </p:xfrm>
        <a:graphic>
          <a:graphicData uri="http://schemas.openxmlformats.org/drawingml/2006/table">
            <a:tbl>
              <a:tblPr firstRow="1" bandRow="1">
                <a:tableStyleId>{5C22544A-7EE6-4342-B048-85BDC9FD1C3A}</a:tableStyleId>
              </a:tblPr>
              <a:tblGrid>
                <a:gridCol w="662940">
                  <a:extLst>
                    <a:ext uri="{9D8B030D-6E8A-4147-A177-3AD203B41FA5}">
                      <a16:colId xmlns:a16="http://schemas.microsoft.com/office/drawing/2014/main" val="20000"/>
                    </a:ext>
                  </a:extLst>
                </a:gridCol>
                <a:gridCol w="4381500">
                  <a:extLst>
                    <a:ext uri="{9D8B030D-6E8A-4147-A177-3AD203B41FA5}">
                      <a16:colId xmlns:a16="http://schemas.microsoft.com/office/drawing/2014/main" val="20001"/>
                    </a:ext>
                  </a:extLst>
                </a:gridCol>
                <a:gridCol w="3512820">
                  <a:extLst>
                    <a:ext uri="{9D8B030D-6E8A-4147-A177-3AD203B41FA5}">
                      <a16:colId xmlns:a16="http://schemas.microsoft.com/office/drawing/2014/main" val="20002"/>
                    </a:ext>
                  </a:extLst>
                </a:gridCol>
              </a:tblGrid>
              <a:tr h="394335">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Attribute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175260">
                <a:tc>
                  <a:txBody>
                    <a:bodyPr/>
                    <a:lstStyle/>
                    <a:p>
                      <a:pPr algn="ctr"/>
                      <a:r>
                        <a:rPr lang="en-US" dirty="0"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Route’s id</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175260">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8999</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175260">
                <a:tc>
                  <a:txBody>
                    <a:bodyPr/>
                    <a:lstStyle/>
                    <a:p>
                      <a:pPr algn="ctr"/>
                      <a:r>
                        <a:rPr lang="en-US" dirty="0"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306705">
                <a:tc>
                  <a:txBody>
                    <a:bodyPr/>
                    <a:lstStyle/>
                    <a:p>
                      <a:pPr algn="ctr"/>
                      <a:r>
                        <a:rPr lang="en-US" dirty="0" smtClean="0">
                          <a:latin typeface="Cambria" panose="02040503050406030204" pitchFamily="18" charset="0"/>
                        </a:rPr>
                        <a:t>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106.70589000000001,10.776800000000001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Middle points</a:t>
                      </a:r>
                      <a:endParaRPr lang="en-US" dirty="0">
                        <a:latin typeface="Cambria" panose="02040503050406030204" pitchFamily="18" charset="0"/>
                      </a:endParaRPr>
                    </a:p>
                  </a:txBody>
                  <a:tcPr/>
                </a:tc>
                <a:extLst>
                  <a:ext uri="{0D108BD9-81ED-4DB2-BD59-A6C34878D82A}">
                    <a16:rowId xmlns:a16="http://schemas.microsoft.com/office/drawing/2014/main" val="10004"/>
                  </a:ext>
                </a:extLst>
              </a:tr>
              <a:tr h="175260">
                <a:tc>
                  <a:txBody>
                    <a:bodyPr/>
                    <a:lstStyle/>
                    <a:p>
                      <a:pPr algn="ctr"/>
                      <a:r>
                        <a:rPr lang="en-US" dirty="0"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True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Turn</a:t>
                      </a:r>
                      <a:r>
                        <a:rPr lang="en-US" baseline="0" dirty="0" smtClean="0">
                          <a:latin typeface="Cambria" panose="02040503050406030204" pitchFamily="18" charset="0"/>
                        </a:rPr>
                        <a:t> (</a:t>
                      </a:r>
                      <a:r>
                        <a:rPr lang="en-US" baseline="0" dirty="0" err="1" smtClean="0">
                          <a:latin typeface="Cambria" panose="02040503050406030204" pitchFamily="18" charset="0"/>
                        </a:rPr>
                        <a:t>isgo</a:t>
                      </a:r>
                      <a:r>
                        <a:rPr lang="en-US" baseline="0" dirty="0" smtClean="0">
                          <a:latin typeface="Cambria" panose="02040503050406030204" pitchFamily="18" charset="0"/>
                        </a:rPr>
                        <a:t> parameter)</a:t>
                      </a:r>
                      <a:endParaRPr lang="en-US" dirty="0">
                        <a:latin typeface="Cambria" panose="02040503050406030204" pitchFamily="18" charset="0"/>
                      </a:endParaRPr>
                    </a:p>
                  </a:txBody>
                  <a:tcPr/>
                </a:tc>
                <a:extLst>
                  <a:ext uri="{0D108BD9-81ED-4DB2-BD59-A6C34878D82A}">
                    <a16:rowId xmlns:a16="http://schemas.microsoft.com/office/drawing/2014/main" val="10005"/>
                  </a:ext>
                </a:extLst>
              </a:tr>
              <a:tr h="175260">
                <a:tc>
                  <a:txBody>
                    <a:bodyPr/>
                    <a:lstStyle/>
                    <a:p>
                      <a:pPr algn="ctr"/>
                      <a:r>
                        <a:rPr lang="en-US" dirty="0"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Order</a:t>
                      </a:r>
                      <a:r>
                        <a:rPr lang="en-US" baseline="0" dirty="0" smtClean="0">
                          <a:latin typeface="Cambria" panose="02040503050406030204" pitchFamily="18" charset="0"/>
                        </a:rPr>
                        <a:t> in route</a:t>
                      </a:r>
                      <a:endParaRPr lang="en-US" dirty="0">
                        <a:latin typeface="Cambria" panose="02040503050406030204" pitchFamily="18" charset="0"/>
                      </a:endParaRPr>
                    </a:p>
                  </a:txBody>
                  <a:tcPr/>
                </a:tc>
                <a:extLst>
                  <a:ext uri="{0D108BD9-81ED-4DB2-BD59-A6C34878D82A}">
                    <a16:rowId xmlns:a16="http://schemas.microsoft.com/office/drawing/2014/main" val="10006"/>
                  </a:ext>
                </a:extLst>
              </a:tr>
              <a:tr h="175260">
                <a:tc>
                  <a:txBody>
                    <a:bodyPr/>
                    <a:lstStyle/>
                    <a:p>
                      <a:pPr algn="ctr"/>
                      <a:r>
                        <a:rPr lang="en-US" dirty="0"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Distance</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175260">
                <a:tc>
                  <a:txBody>
                    <a:bodyPr/>
                    <a:lstStyle/>
                    <a:p>
                      <a:pPr algn="ctr"/>
                      <a:r>
                        <a:rPr lang="en-US" dirty="0"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name</a:t>
                      </a:r>
                      <a:endParaRPr lang="en-US" dirty="0">
                        <a:latin typeface="Cambria" panose="02040503050406030204" pitchFamily="18" charset="0"/>
                      </a:endParaRPr>
                    </a:p>
                  </a:txBody>
                  <a:tcPr/>
                </a:tc>
                <a:extLst>
                  <a:ext uri="{0D108BD9-81ED-4DB2-BD59-A6C34878D82A}">
                    <a16:rowId xmlns:a16="http://schemas.microsoft.com/office/drawing/2014/main" val="10008"/>
                  </a:ext>
                </a:extLst>
              </a:tr>
              <a:tr h="175260">
                <a:tc>
                  <a:txBody>
                    <a:bodyPr/>
                    <a:lstStyle/>
                    <a:p>
                      <a:pPr algn="ctr"/>
                      <a:r>
                        <a:rPr lang="en-US" dirty="0"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longitude</a:t>
                      </a:r>
                      <a:endParaRPr lang="en-US" dirty="0">
                        <a:latin typeface="Cambria" panose="02040503050406030204" pitchFamily="18" charset="0"/>
                      </a:endParaRPr>
                    </a:p>
                  </a:txBody>
                  <a:tcPr/>
                </a:tc>
                <a:extLst>
                  <a:ext uri="{0D108BD9-81ED-4DB2-BD59-A6C34878D82A}">
                    <a16:rowId xmlns:a16="http://schemas.microsoft.com/office/drawing/2014/main" val="10009"/>
                  </a:ext>
                </a:extLst>
              </a:tr>
              <a:tr h="175260">
                <a:tc>
                  <a:txBody>
                    <a:bodyPr/>
                    <a:lstStyle/>
                    <a:p>
                      <a:pPr algn="ctr"/>
                      <a:r>
                        <a:rPr lang="en-US" dirty="0"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latitude</a:t>
                      </a:r>
                      <a:endParaRPr lang="en-US" dirty="0">
                        <a:latin typeface="Cambria" panose="02040503050406030204" pitchFamily="18" charset="0"/>
                      </a:endParaRPr>
                    </a:p>
                  </a:txBody>
                  <a:tcPr/>
                </a:tc>
                <a:extLst>
                  <a:ext uri="{0D108BD9-81ED-4DB2-BD59-A6C34878D82A}">
                    <a16:rowId xmlns:a16="http://schemas.microsoft.com/office/drawing/2014/main" val="10010"/>
                  </a:ext>
                </a:extLst>
              </a:tr>
              <a:tr h="306705">
                <a:tc>
                  <a:txBody>
                    <a:bodyPr/>
                    <a:lstStyle/>
                    <a:p>
                      <a:pPr algn="ctr"/>
                      <a:r>
                        <a:rPr lang="en-US" dirty="0"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number</a:t>
                      </a:r>
                      <a:endParaRPr lang="en-US" dirty="0">
                        <a:latin typeface="Cambria" panose="02040503050406030204" pitchFamily="18" charset="0"/>
                      </a:endParaRPr>
                    </a:p>
                  </a:txBody>
                  <a:tcPr/>
                </a:tc>
                <a:extLst>
                  <a:ext uri="{0D108BD9-81ED-4DB2-BD59-A6C34878D82A}">
                    <a16:rowId xmlns:a16="http://schemas.microsoft.com/office/drawing/2014/main" val="10011"/>
                  </a:ext>
                </a:extLst>
              </a:tr>
              <a:tr h="306705">
                <a:tc>
                  <a:txBody>
                    <a:bodyPr/>
                    <a:lstStyle/>
                    <a:p>
                      <a:pPr algn="ctr"/>
                      <a:r>
                        <a:rPr lang="en-US" dirty="0"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dirty="0" err="1" smtClean="0">
                          <a:solidFill>
                            <a:schemeClr val="dk1"/>
                          </a:solidFill>
                          <a:effectLst/>
                          <a:latin typeface="Cambria" panose="02040503050406030204" pitchFamily="18" charset="0"/>
                          <a:ea typeface="+mn-ea"/>
                          <a:cs typeface="+mn-cs"/>
                        </a:rPr>
                        <a:t>Bến</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Thành</a:t>
                      </a:r>
                      <a:r>
                        <a:rPr lang="en-US" sz="1800" b="0" i="0" kern="1200" dirty="0" smtClean="0">
                          <a:solidFill>
                            <a:schemeClr val="dk1"/>
                          </a:solidFill>
                          <a:effectLst/>
                          <a:latin typeface="Cambria" panose="02040503050406030204" pitchFamily="18" charset="0"/>
                          <a:ea typeface="+mn-ea"/>
                          <a:cs typeface="+mn-cs"/>
                        </a:rPr>
                        <a:t>- BX </a:t>
                      </a:r>
                      <a:r>
                        <a:rPr lang="en-US" sz="1800" b="0" i="0" kern="1200" dirty="0" err="1" smtClean="0">
                          <a:solidFill>
                            <a:schemeClr val="dk1"/>
                          </a:solidFill>
                          <a:effectLst/>
                          <a:latin typeface="Cambria" panose="02040503050406030204" pitchFamily="18" charset="0"/>
                          <a:ea typeface="+mn-ea"/>
                          <a:cs typeface="+mn-cs"/>
                        </a:rPr>
                        <a:t>Chợ</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Lớn</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name</a:t>
                      </a:r>
                      <a:endParaRPr lang="en-US" dirty="0">
                        <a:latin typeface="Cambria" panose="02040503050406030204" pitchFamily="18" charset="0"/>
                      </a:endParaRPr>
                    </a:p>
                  </a:txBody>
                  <a:tcPr/>
                </a:tc>
                <a:extLst>
                  <a:ext uri="{0D108BD9-81ED-4DB2-BD59-A6C34878D82A}">
                    <a16:rowId xmlns:a16="http://schemas.microsoft.com/office/drawing/2014/main" val="10012"/>
                  </a:ext>
                </a:extLst>
              </a:tr>
              <a:tr h="306705">
                <a:tc>
                  <a:txBody>
                    <a:bodyPr/>
                    <a:lstStyle/>
                    <a:p>
                      <a:pPr algn="ctr"/>
                      <a:r>
                        <a:rPr lang="en-US" dirty="0"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a:t>
                      </a:r>
                      <a:r>
                        <a:rPr lang="en-US" baseline="0" dirty="0" smtClean="0">
                          <a:latin typeface="Cambria" panose="02040503050406030204" pitchFamily="18" charset="0"/>
                        </a:rPr>
                        <a:t> station’s address</a:t>
                      </a:r>
                      <a:endParaRPr lang="en-US" dirty="0">
                        <a:latin typeface="Cambria" panose="02040503050406030204" pitchFamily="18" charset="0"/>
                      </a:endParaRPr>
                    </a:p>
                  </a:txBody>
                  <a:tcPr/>
                </a:tc>
                <a:extLst>
                  <a:ext uri="{0D108BD9-81ED-4DB2-BD59-A6C34878D82A}">
                    <a16:rowId xmlns:a16="http://schemas.microsoft.com/office/drawing/2014/main" val="10013"/>
                  </a:ext>
                </a:extLst>
              </a:tr>
              <a:tr h="306705">
                <a:tc>
                  <a:txBody>
                    <a:bodyPr/>
                    <a:lstStyle/>
                    <a:p>
                      <a:pPr algn="ctr"/>
                      <a:r>
                        <a:rPr lang="en-US" dirty="0"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code</a:t>
                      </a:r>
                      <a:endParaRPr lang="en-US" dirty="0">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sp>
        <p:nvSpPr>
          <p:cNvPr id="6" name="Rectangle 5"/>
          <p:cNvSpPr/>
          <p:nvPr/>
        </p:nvSpPr>
        <p:spPr>
          <a:xfrm>
            <a:off x="746174" y="6113585"/>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14</a:t>
            </a:fld>
            <a:endParaRPr lang="en-US"/>
          </a:p>
        </p:txBody>
      </p:sp>
    </p:spTree>
    <p:extLst>
      <p:ext uri="{BB962C8B-B14F-4D97-AF65-F5344CB8AC3E}">
        <p14:creationId xmlns:p14="http://schemas.microsoft.com/office/powerpoint/2010/main" val="26619660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a:xfrm>
            <a:off x="838200" y="2971800"/>
            <a:ext cx="7886700" cy="1325563"/>
          </a:xfrm>
        </p:spPr>
        <p:txBody>
          <a:bodyPr>
            <a:normAutofit fontScale="90000"/>
          </a:bodyPr>
          <a:lstStyle/>
          <a:p>
            <a:r>
              <a:rPr lang="en-US" sz="6600" dirty="0" smtClean="0">
                <a:solidFill>
                  <a:schemeClr val="bg1"/>
                </a:solidFill>
                <a:latin typeface="Cambria" charset="0"/>
                <a:ea typeface="Cambria" charset="0"/>
                <a:cs typeface="Cambria" charset="0"/>
              </a:rPr>
              <a:t>Search Motorbike Four Points Optimize</a:t>
            </a:r>
            <a:endParaRPr lang="en-US" sz="6600" dirty="0">
              <a:solidFill>
                <a:schemeClr val="bg1"/>
              </a:solidFill>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15E8865A-F7EC-460D-AF42-D961DF724EC2}" type="slidenum">
              <a:rPr lang="en-US" smtClean="0"/>
              <a:t>140</a:t>
            </a:fld>
            <a:endParaRPr lang="en-US"/>
          </a:p>
        </p:txBody>
      </p:sp>
    </p:spTree>
    <p:extLst>
      <p:ext uri="{BB962C8B-B14F-4D97-AF65-F5344CB8AC3E}">
        <p14:creationId xmlns:p14="http://schemas.microsoft.com/office/powerpoint/2010/main" val="333140545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711837" y="44196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1936376" y="2667000"/>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6553200" y="265982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TextBox 2"/>
          <p:cNvSpPr txBox="1"/>
          <p:nvPr/>
        </p:nvSpPr>
        <p:spPr>
          <a:xfrm>
            <a:off x="1806387" y="3413760"/>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7" name="TextBox 6"/>
          <p:cNvSpPr txBox="1"/>
          <p:nvPr/>
        </p:nvSpPr>
        <p:spPr>
          <a:xfrm>
            <a:off x="6553200" y="3413760"/>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8" name="Straight Arrow Connector 7"/>
          <p:cNvCxnSpPr>
            <a:stCxn id="4" idx="6"/>
            <a:endCxn id="5" idx="2"/>
          </p:cNvCxnSpPr>
          <p:nvPr/>
        </p:nvCxnSpPr>
        <p:spPr>
          <a:xfrm flipV="1">
            <a:off x="2501153" y="2942215"/>
            <a:ext cx="4052047" cy="71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548640" y="4876800"/>
            <a:ext cx="8077200"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a:t>
            </a:r>
            <a:r>
              <a:rPr kumimoji="0" lang="en-US" sz="1800" b="0" i="0" u="none" strike="noStrike" kern="0" cap="none" spc="0" normalizeH="0" baseline="0" noProof="0" dirty="0">
                <a:ln>
                  <a:noFill/>
                </a:ln>
                <a:solidFill>
                  <a:srgbClr val="FF0000"/>
                </a:solidFill>
                <a:effectLst/>
                <a:uLnTx/>
                <a:uFillTx/>
                <a:latin typeface="Cambria" pitchFamily="18" charset="0"/>
              </a:rPr>
              <a:t>origin</a:t>
            </a:r>
            <a:r>
              <a:rPr kumimoji="0" lang="en-US" sz="1800" b="0" i="0" u="none" strike="noStrike" kern="0" cap="none" spc="0" normalizeH="0" baseline="0" noProof="0" dirty="0">
                <a:ln>
                  <a:noFill/>
                </a:ln>
                <a:solidFill>
                  <a:prstClr val="black"/>
                </a:solidFill>
                <a:effectLst/>
                <a:uLnTx/>
                <a:uFillTx/>
                <a:latin typeface="Cambria" pitchFamily="18" charset="0"/>
              </a:rPr>
              <a:t>=Toronto&amp;</a:t>
            </a:r>
            <a:r>
              <a:rPr kumimoji="0" lang="en-US" sz="1800" b="0" i="0" u="none" strike="noStrike" kern="0" cap="none" spc="0" normalizeH="0" baseline="0" noProof="0" dirty="0">
                <a:ln>
                  <a:noFill/>
                </a:ln>
                <a:solidFill>
                  <a:srgbClr val="FF0000"/>
                </a:solidFill>
                <a:effectLst/>
                <a:uLnTx/>
                <a:uFillTx/>
                <a:latin typeface="Cambria" pitchFamily="18" charset="0"/>
              </a:rPr>
              <a:t>destination</a:t>
            </a:r>
            <a:r>
              <a:rPr kumimoji="0" lang="en-US" sz="1800" b="0" i="0" u="none" strike="noStrike" kern="0" cap="none" spc="0" normalizeH="0" baseline="0" noProof="0" dirty="0">
                <a:ln>
                  <a:noFill/>
                </a:ln>
                <a:solidFill>
                  <a:prstClr val="black"/>
                </a:solidFill>
                <a:effectLst/>
                <a:uLnTx/>
                <a:uFillTx/>
                <a:latin typeface="Cambria" pitchFamily="18" charset="0"/>
              </a:rPr>
              <a:t>=Montreal&amp;key=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141</a:t>
            </a:fld>
            <a:endParaRPr lang="en-US" dirty="0"/>
          </a:p>
        </p:txBody>
      </p:sp>
    </p:spTree>
    <p:extLst>
      <p:ext uri="{BB962C8B-B14F-4D97-AF65-F5344CB8AC3E}">
        <p14:creationId xmlns:p14="http://schemas.microsoft.com/office/powerpoint/2010/main" val="204638092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074868" y="353073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Oval 2"/>
          <p:cNvSpPr/>
          <p:nvPr/>
        </p:nvSpPr>
        <p:spPr>
          <a:xfrm>
            <a:off x="7567107" y="3530732"/>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 name="Rectangle 3"/>
          <p:cNvSpPr/>
          <p:nvPr/>
        </p:nvSpPr>
        <p:spPr>
          <a:xfrm>
            <a:off x="3474720" y="2099519"/>
            <a:ext cx="2362200" cy="3427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4335331" y="255492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6" name="Oval 5"/>
          <p:cNvSpPr/>
          <p:nvPr/>
        </p:nvSpPr>
        <p:spPr>
          <a:xfrm>
            <a:off x="4335331" y="415512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13"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802379" y="15240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44879" y="4105794"/>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5" name="TextBox 14"/>
          <p:cNvSpPr txBox="1"/>
          <p:nvPr/>
        </p:nvSpPr>
        <p:spPr>
          <a:xfrm>
            <a:off x="7468496" y="4095509"/>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4084320" y="3119702"/>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1</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7" name="TextBox 16"/>
          <p:cNvSpPr txBox="1"/>
          <p:nvPr/>
        </p:nvSpPr>
        <p:spPr>
          <a:xfrm>
            <a:off x="3943349" y="4730644"/>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2</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19" name="Straight Arrow Connector 18"/>
          <p:cNvCxnSpPr>
            <a:stCxn id="2" idx="6"/>
            <a:endCxn id="4" idx="1"/>
          </p:cNvCxnSpPr>
          <p:nvPr/>
        </p:nvCxnSpPr>
        <p:spPr>
          <a:xfrm>
            <a:off x="1639645" y="3813122"/>
            <a:ext cx="18350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4" idx="3"/>
            <a:endCxn id="3" idx="2"/>
          </p:cNvCxnSpPr>
          <p:nvPr/>
        </p:nvCxnSpPr>
        <p:spPr>
          <a:xfrm flipV="1">
            <a:off x="5836920" y="3813121"/>
            <a:ext cx="1730187"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312419" y="580013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//maps.googleapis.com/maps/api/directions/json?origin=Adelaide,SA&amp;destination=Adelaide,SA&amp;</a:t>
            </a:r>
            <a:r>
              <a:rPr kumimoji="0" lang="en-US" sz="1800" b="1" i="0" u="none" strike="noStrike" kern="0" cap="none" spc="0" normalizeH="0" baseline="0" noProof="0" dirty="0">
                <a:ln>
                  <a:noFill/>
                </a:ln>
                <a:solidFill>
                  <a:srgbClr val="FF0000"/>
                </a:solidFill>
                <a:effectLst/>
                <a:uLnTx/>
                <a:uFillTx/>
                <a:latin typeface="Cambria" pitchFamily="18" charset="0"/>
              </a:rPr>
              <a:t>waypoints=optimize:true</a:t>
            </a:r>
            <a:r>
              <a:rPr kumimoji="0" lang="en-US" sz="1800" b="0" i="0" u="none" strike="noStrike" kern="0" cap="none" spc="0" normalizeH="0" baseline="0" noProof="0" dirty="0">
                <a:ln>
                  <a:noFill/>
                </a:ln>
                <a:solidFill>
                  <a:prstClr val="black"/>
                </a:solidFill>
                <a:effectLst/>
                <a:uLnTx/>
                <a:uFillTx/>
                <a:latin typeface="Cambria" pitchFamily="18" charset="0"/>
              </a:rPr>
              <a:t>|Barossa+Valley,SA|Clare,SA|Connawarra,SA|McLaren+Vale,SA&amp;key=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7" name="Slide Number Placeholder 6"/>
          <p:cNvSpPr>
            <a:spLocks noGrp="1"/>
          </p:cNvSpPr>
          <p:nvPr>
            <p:ph type="sldNum" sz="quarter" idx="12"/>
          </p:nvPr>
        </p:nvSpPr>
        <p:spPr/>
        <p:txBody>
          <a:bodyPr/>
          <a:lstStyle/>
          <a:p>
            <a:fld id="{15E8865A-F7EC-460D-AF42-D961DF724EC2}" type="slidenum">
              <a:rPr lang="en-US" smtClean="0"/>
              <a:t>142</a:t>
            </a:fld>
            <a:endParaRPr lang="en-US"/>
          </a:p>
        </p:txBody>
      </p:sp>
    </p:spTree>
    <p:extLst>
      <p:ext uri="{BB962C8B-B14F-4D97-AF65-F5344CB8AC3E}">
        <p14:creationId xmlns:p14="http://schemas.microsoft.com/office/powerpoint/2010/main" val="16410551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2444"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5"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40099"/>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3" idx="1"/>
          </p:cNvCxnSpPr>
          <p:nvPr/>
        </p:nvCxnSpPr>
        <p:spPr>
          <a:xfrm>
            <a:off x="5334000" y="2857500"/>
            <a:ext cx="20284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prstClr val="black"/>
                </a:solidFill>
                <a:effectLst/>
                <a:uLnTx/>
                <a:uFillTx/>
              </a:rPr>
              <a:t>1</a:t>
            </a:r>
            <a:endParaRPr kumimoji="0" lang="en" sz="2250" b="1" i="0" u="none" strike="noStrike" kern="0" cap="none" spc="0" normalizeH="0" baseline="0" noProof="0" dirty="0">
              <a:ln>
                <a:noFill/>
              </a:ln>
              <a:solidFill>
                <a:prstClr val="black"/>
              </a:solidFill>
              <a:effectLst/>
              <a:uLnTx/>
              <a:uFillTx/>
            </a:endParaRPr>
          </a:p>
        </p:txBody>
      </p:sp>
      <p:sp>
        <p:nvSpPr>
          <p:cNvPr id="15" name="TextBox 14"/>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err="1" smtClean="0">
                <a:ln>
                  <a:noFill/>
                </a:ln>
                <a:solidFill>
                  <a:prstClr val="black"/>
                </a:solidFill>
                <a:effectLst/>
                <a:uLnTx/>
                <a:uFillTx/>
                <a:latin typeface="Cambria" pitchFamily="18" charset="0"/>
              </a:rPr>
              <a:t>&amp;key</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7" name="Slide Number Placeholder 6"/>
          <p:cNvSpPr>
            <a:spLocks noGrp="1"/>
          </p:cNvSpPr>
          <p:nvPr>
            <p:ph type="sldNum" sz="quarter" idx="12"/>
          </p:nvPr>
        </p:nvSpPr>
        <p:spPr/>
        <p:txBody>
          <a:bodyPr/>
          <a:lstStyle/>
          <a:p>
            <a:fld id="{15E8865A-F7EC-460D-AF42-D961DF724EC2}" type="slidenum">
              <a:rPr lang="en-US" smtClean="0"/>
              <a:t>143</a:t>
            </a:fld>
            <a:endParaRPr lang="en-US"/>
          </a:p>
        </p:txBody>
      </p:sp>
    </p:spTree>
    <p:extLst>
      <p:ext uri="{BB962C8B-B14F-4D97-AF65-F5344CB8AC3E}">
        <p14:creationId xmlns:p14="http://schemas.microsoft.com/office/powerpoint/2010/main" val="11954317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6" name="Picture 4" descr="C:\Users\ngoan\Desktop\image\Religions-Muslim-Femal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3" idx="1"/>
          </p:cNvCxnSpPr>
          <p:nvPr/>
        </p:nvCxnSpPr>
        <p:spPr>
          <a:xfrm>
            <a:off x="5334000" y="2857500"/>
            <a:ext cx="201320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2</a:t>
            </a:r>
            <a:endParaRPr kumimoji="0" lang="en" sz="2250" b="1" i="0" u="none" strike="noStrike" kern="0" cap="none" spc="0" normalizeH="0" baseline="0" noProof="0" dirty="0">
              <a:ln>
                <a:noFill/>
              </a:ln>
              <a:solidFill>
                <a:prstClr val="black"/>
              </a:solidFill>
              <a:effectLst/>
              <a:uLnTx/>
              <a:uFillTx/>
            </a:endParaRPr>
          </a:p>
        </p:txBody>
      </p:sp>
      <p:sp>
        <p:nvSpPr>
          <p:cNvPr id="12" name="TextBox 11"/>
          <p:cNvSpPr txBox="1"/>
          <p:nvPr/>
        </p:nvSpPr>
        <p:spPr>
          <a:xfrm>
            <a:off x="413004"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Lê</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xe</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0"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3"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7204" y="2276856"/>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E8865A-F7EC-460D-AF42-D961DF724EC2}" type="slidenum">
              <a:rPr lang="en-US" smtClean="0"/>
              <a:t>144</a:t>
            </a:fld>
            <a:endParaRPr lang="en-US"/>
          </a:p>
        </p:txBody>
      </p:sp>
    </p:spTree>
    <p:extLst>
      <p:ext uri="{BB962C8B-B14F-4D97-AF65-F5344CB8AC3E}">
        <p14:creationId xmlns:p14="http://schemas.microsoft.com/office/powerpoint/2010/main" val="140177033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4" idx="1"/>
          </p:cNvCxnSpPr>
          <p:nvPr/>
        </p:nvCxnSpPr>
        <p:spPr>
          <a:xfrm>
            <a:off x="5334000" y="2857500"/>
            <a:ext cx="20284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3392424"/>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3</a:t>
            </a:r>
            <a:endParaRPr kumimoji="0" lang="en" sz="2250" b="1" i="0" u="none" strike="noStrike" kern="0" cap="none" spc="0" normalizeH="0" baseline="0" noProof="0" dirty="0">
              <a:ln>
                <a:noFill/>
              </a:ln>
              <a:solidFill>
                <a:prstClr val="black"/>
              </a:solidFill>
              <a:effectLst/>
              <a:uLnTx/>
              <a:uFillTx/>
            </a:endParaRPr>
          </a:p>
        </p:txBody>
      </p:sp>
      <p:sp>
        <p:nvSpPr>
          <p:cNvPr id="13" name="TextBox 12"/>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4"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2444"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E8865A-F7EC-460D-AF42-D961DF724EC2}" type="slidenum">
              <a:rPr lang="en-US" smtClean="0"/>
              <a:t>145</a:t>
            </a:fld>
            <a:endParaRPr lang="en-US"/>
          </a:p>
        </p:txBody>
      </p:sp>
    </p:spTree>
    <p:extLst>
      <p:ext uri="{BB962C8B-B14F-4D97-AF65-F5344CB8AC3E}">
        <p14:creationId xmlns:p14="http://schemas.microsoft.com/office/powerpoint/2010/main" val="28213167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30880" y="2324100"/>
            <a:ext cx="2209800" cy="8382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6" name="Rectangle 15"/>
          <p:cNvSpPr/>
          <p:nvPr/>
        </p:nvSpPr>
        <p:spPr>
          <a:xfrm>
            <a:off x="3230880" y="38862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Sort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8" name="Straight Arrow Connector 17"/>
          <p:cNvCxnSpPr>
            <a:stCxn id="2050" idx="2"/>
            <a:endCxn id="15" idx="0"/>
          </p:cNvCxnSpPr>
          <p:nvPr/>
        </p:nvCxnSpPr>
        <p:spPr>
          <a:xfrm>
            <a:off x="4335780" y="1618250"/>
            <a:ext cx="0" cy="705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5" idx="2"/>
            <a:endCxn id="16" idx="0"/>
          </p:cNvCxnSpPr>
          <p:nvPr/>
        </p:nvCxnSpPr>
        <p:spPr>
          <a:xfrm>
            <a:off x="4335780" y="3162300"/>
            <a:ext cx="0" cy="723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049" name="Group 2048"/>
          <p:cNvGrpSpPr/>
          <p:nvPr/>
        </p:nvGrpSpPr>
        <p:grpSpPr>
          <a:xfrm>
            <a:off x="3307080" y="123158"/>
            <a:ext cx="2057400" cy="1495092"/>
            <a:chOff x="5867400" y="594360"/>
            <a:chExt cx="2057400" cy="1495092"/>
          </a:xfrm>
        </p:grpSpPr>
        <p:pic>
          <p:nvPicPr>
            <p:cNvPr id="2050" name="Picture 2" descr="C:\Users\ngoan\Desktop\image\dT8jMeK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594360"/>
              <a:ext cx="2057400" cy="1495092"/>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6230693" y="1093256"/>
              <a:ext cx="145732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Google API</a:t>
              </a:r>
            </a:p>
          </p:txBody>
        </p:sp>
      </p:grpSp>
      <p:sp>
        <p:nvSpPr>
          <p:cNvPr id="39" name="Rectangle 38"/>
          <p:cNvSpPr/>
          <p:nvPr/>
        </p:nvSpPr>
        <p:spPr>
          <a:xfrm>
            <a:off x="3230880" y="57150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Display on Mobile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2061" name="Straight Arrow Connector 2060"/>
          <p:cNvCxnSpPr>
            <a:stCxn id="16" idx="2"/>
            <a:endCxn id="39" idx="0"/>
          </p:cNvCxnSpPr>
          <p:nvPr/>
        </p:nvCxnSpPr>
        <p:spPr>
          <a:xfrm>
            <a:off x="4335780" y="4800600"/>
            <a:ext cx="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146</a:t>
            </a:fld>
            <a:endParaRPr lang="en-US"/>
          </a:p>
        </p:txBody>
      </p:sp>
    </p:spTree>
    <p:extLst>
      <p:ext uri="{BB962C8B-B14F-4D97-AF65-F5344CB8AC3E}">
        <p14:creationId xmlns:p14="http://schemas.microsoft.com/office/powerpoint/2010/main" val="25365625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85800"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p:cNvCxnSpPr>
          <p:nvPr/>
        </p:nvCxnSpPr>
        <p:spPr>
          <a:xfrm>
            <a:off x="1755648" y="2058924"/>
            <a:ext cx="2194297" cy="0"/>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4484869" y="2593848"/>
            <a:ext cx="0" cy="1189157"/>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5019793" y="4317929"/>
            <a:ext cx="2098708"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11"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9945"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945"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8501"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51369" y="155171"/>
            <a:ext cx="2667000"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tx1"/>
                </a:solidFill>
                <a:effectLst/>
                <a:uLnTx/>
                <a:uFillTx/>
                <a:latin typeface="Cambria" pitchFamily="18" charset="0"/>
              </a:rPr>
              <a:t>BEST RESULT</a:t>
            </a:r>
            <a:endParaRPr kumimoji="0" lang="en-US" sz="2800" b="0" i="0" u="none" strike="noStrike" kern="0" cap="none" spc="0" normalizeH="0" baseline="0" noProof="0" dirty="0">
              <a:ln>
                <a:noFill/>
              </a:ln>
              <a:solidFill>
                <a:schemeClr val="tx1"/>
              </a:solidFill>
              <a:effectLst/>
              <a:uLnTx/>
              <a:uFillTx/>
              <a:latin typeface="Cambria" pitchFamily="18" charset="0"/>
            </a:endParaRPr>
          </a:p>
        </p:txBody>
      </p:sp>
    </p:spTree>
    <p:extLst>
      <p:ext uri="{BB962C8B-B14F-4D97-AF65-F5344CB8AC3E}">
        <p14:creationId xmlns:p14="http://schemas.microsoft.com/office/powerpoint/2010/main" val="562412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 sz="1800" b="0" i="0" u="none" strike="noStrike" kern="0" cap="none" spc="0" normalizeH="0" baseline="0" noProof="0">
              <a:ln>
                <a:noFill/>
              </a:ln>
              <a:solidFill>
                <a:prstClr val="black">
                  <a:tint val="75000"/>
                </a:prstClr>
              </a:solidFill>
              <a:effectLst/>
              <a:uLnTx/>
              <a:uFillTx/>
            </a:endParaRPr>
          </a:p>
        </p:txBody>
      </p:sp>
      <p:sp>
        <p:nvSpPr>
          <p:cNvPr id="6" name="Shape 144"/>
          <p:cNvSpPr>
            <a:spLocks noGrp="1"/>
          </p:cNvSpPr>
          <p:nvPr>
            <p:ph type="title"/>
          </p:nvPr>
        </p:nvSpPr>
        <p:spPr>
          <a:xfrm>
            <a:off x="332118" y="353375"/>
            <a:ext cx="8499023" cy="621945"/>
          </a:xfrm>
          <a:prstGeom prst="rect">
            <a:avLst/>
          </a:prstGeom>
        </p:spPr>
        <p:txBody>
          <a:bodyPr>
            <a:normAutofit fontScale="90000"/>
          </a:bodyPr>
          <a:lstStyle>
            <a:lvl1pPr>
              <a:defRPr sz="3600">
                <a:latin typeface="Cambria"/>
                <a:ea typeface="Cambria"/>
                <a:cs typeface="Cambria"/>
                <a:sym typeface="Cambria"/>
              </a:defRPr>
            </a:lvl1pPr>
          </a:lstStyle>
          <a:p>
            <a:pPr algn="ctr"/>
            <a:r>
              <a:rPr lang="en-US" dirty="0" smtClean="0">
                <a:cs typeface="Times New Roman" pitchFamily="18" charset="0"/>
              </a:rPr>
              <a:t>JSON</a:t>
            </a:r>
            <a:endParaRPr lang="en-US" dirty="0">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676400"/>
            <a:ext cx="4241462" cy="4165211"/>
          </a:xfrm>
          <a:prstGeom prst="rect">
            <a:avLst/>
          </a:prstGeom>
        </p:spPr>
      </p:pic>
    </p:spTree>
    <p:extLst>
      <p:ext uri="{BB962C8B-B14F-4D97-AF65-F5344CB8AC3E}">
        <p14:creationId xmlns:p14="http://schemas.microsoft.com/office/powerpoint/2010/main" val="221967943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LEG</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mbria" pitchFamily="18" charset="0"/>
              </a:rPr>
              <a:t>Represent a single leg of the journey from the origin to the destination in the calculated route</a:t>
            </a:r>
            <a:r>
              <a:rPr kumimoji="0" lang="en-US" sz="2000" b="0" i="0" u="none" strike="noStrike" kern="0" cap="none" spc="0" normalizeH="0" baseline="0" noProof="0" dirty="0" smtClean="0">
                <a:ln>
                  <a:noFill/>
                </a:ln>
                <a:solidFill>
                  <a:sysClr val="windowText" lastClr="000000"/>
                </a:solidFill>
                <a:effectLst/>
                <a:uLnTx/>
                <a:uFillTx/>
                <a:latin typeface="Cambria" pitchFamily="18" charset="0"/>
              </a:rPr>
              <a:t>.</a:t>
            </a:r>
            <a:endParaRPr kumimoji="0" lang="en-US" sz="2000" b="0" i="0" u="none" strike="noStrike" kern="0" cap="none" spc="0" normalizeH="0" baseline="0" noProof="0" dirty="0">
              <a:ln>
                <a:noFill/>
              </a:ln>
              <a:solidFill>
                <a:prstClr val="white"/>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149</a:t>
            </a:fld>
            <a:endParaRPr lang="en-US"/>
          </a:p>
        </p:txBody>
      </p:sp>
    </p:spTree>
    <p:extLst>
      <p:ext uri="{BB962C8B-B14F-4D97-AF65-F5344CB8AC3E}">
        <p14:creationId xmlns:p14="http://schemas.microsoft.com/office/powerpoint/2010/main" val="743062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ysClr val="windowText" lastClr="000000"/>
                </a:solidFill>
                <a:effectLst/>
                <a:uLnTx/>
                <a:uFillTx/>
                <a:latin typeface="Cambria" panose="02040503050406030204" pitchFamily="18" charset="0"/>
              </a:rPr>
              <a:t>ROUTE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Route: represent the route of bus.</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15</a:t>
            </a:fld>
            <a:endParaRPr lang="en-US"/>
          </a:p>
        </p:txBody>
      </p:sp>
    </p:spTree>
    <p:extLst>
      <p:ext uri="{BB962C8B-B14F-4D97-AF65-F5344CB8AC3E}">
        <p14:creationId xmlns:p14="http://schemas.microsoft.com/office/powerpoint/2010/main" val="8808824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7"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8890202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697031" y="2860624"/>
            <a:ext cx="3427411" cy="86594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524000" y="3569623"/>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7977217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97453" y="2860624"/>
            <a:ext cx="3326989" cy="110632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24422" y="3810000"/>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356469420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316732"/>
            <a:chOff x="6520756" y="2169995"/>
            <a:chExt cx="1808322" cy="1316732"/>
          </a:xfrm>
        </p:grpSpPr>
        <p:sp>
          <p:nvSpPr>
            <p:cNvPr id="7" name="Shape 689"/>
            <p:cNvSpPr/>
            <p:nvPr/>
          </p:nvSpPr>
          <p:spPr>
            <a:xfrm>
              <a:off x="6520756" y="2653846"/>
              <a:ext cx="1808322" cy="83288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895192" y="2999989"/>
            <a:ext cx="3229250" cy="18722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828800" y="4715301"/>
            <a:ext cx="1066392"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9490111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557903"/>
            <a:chOff x="6520756" y="2169995"/>
            <a:chExt cx="1808322" cy="1557903"/>
          </a:xfrm>
        </p:grpSpPr>
        <p:sp>
          <p:nvSpPr>
            <p:cNvPr id="7" name="Shape 689"/>
            <p:cNvSpPr/>
            <p:nvPr/>
          </p:nvSpPr>
          <p:spPr>
            <a:xfrm>
              <a:off x="6520756" y="2653846"/>
              <a:ext cx="1808322" cy="10740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43200" y="3120574"/>
            <a:ext cx="3381242" cy="11382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773753" y="4101895"/>
            <a:ext cx="969447"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8504719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37013"/>
            <a:ext cx="4241462" cy="4165211"/>
          </a:xfrm>
          <a:prstGeom prst="rect">
            <a:avLst/>
          </a:prstGeom>
        </p:spPr>
      </p:pic>
      <p:grpSp>
        <p:nvGrpSpPr>
          <p:cNvPr id="6" name="Group 5"/>
          <p:cNvGrpSpPr/>
          <p:nvPr/>
        </p:nvGrpSpPr>
        <p:grpSpPr>
          <a:xfrm>
            <a:off x="6124442" y="2099697"/>
            <a:ext cx="1808322" cy="1776267"/>
            <a:chOff x="6520756" y="2169995"/>
            <a:chExt cx="1808322" cy="1776267"/>
          </a:xfrm>
        </p:grpSpPr>
        <p:sp>
          <p:nvSpPr>
            <p:cNvPr id="7"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3181573" y="3229756"/>
            <a:ext cx="2942869" cy="207212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12085" y="5181600"/>
            <a:ext cx="1569488"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4846499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019921"/>
            <a:chOff x="6520756" y="2169995"/>
            <a:chExt cx="1808322" cy="2019921"/>
          </a:xfrm>
        </p:grpSpPr>
        <p:sp>
          <p:nvSpPr>
            <p:cNvPr id="7" name="Shape 689"/>
            <p:cNvSpPr/>
            <p:nvPr/>
          </p:nvSpPr>
          <p:spPr>
            <a:xfrm>
              <a:off x="6520756" y="2653846"/>
              <a:ext cx="1808322" cy="153607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590800" y="3351583"/>
            <a:ext cx="3533642" cy="95969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293703" y="4191000"/>
            <a:ext cx="1297097"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5943236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243703"/>
            <a:chOff x="6520756" y="2169995"/>
            <a:chExt cx="1808322" cy="2243703"/>
          </a:xfrm>
        </p:grpSpPr>
        <p:sp>
          <p:nvSpPr>
            <p:cNvPr id="7"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verviewPolyline</a:t>
              </a: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483888" y="3463474"/>
            <a:ext cx="3640554" cy="22373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14400" y="5555297"/>
            <a:ext cx="1569488" cy="291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40036067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STEP</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itchFamily="18" charset="0"/>
              </a:rPr>
              <a:t>Step: denoting </a:t>
            </a:r>
            <a:r>
              <a:rPr kumimoji="0" lang="en-US" sz="2000" b="0" i="0" u="none" strike="noStrike" kern="0" cap="none" spc="0" normalizeH="0" baseline="0" noProof="0" dirty="0">
                <a:ln>
                  <a:noFill/>
                </a:ln>
                <a:solidFill>
                  <a:sysClr val="windowText" lastClr="000000"/>
                </a:solidFill>
                <a:effectLst/>
                <a:uLnTx/>
                <a:uFillTx/>
                <a:latin typeface="Cambria" pitchFamily="18" charset="0"/>
              </a:rPr>
              <a:t>information about each separate step of the leg of the journey.</a:t>
            </a:r>
            <a:endParaRPr kumimoji="0" lang="en-US" sz="2000" b="0" i="0" u="none" strike="noStrike" kern="0" cap="none" spc="0" normalizeH="0" baseline="0" noProof="0" dirty="0">
              <a:ln>
                <a:noFill/>
              </a:ln>
              <a:solidFill>
                <a:prstClr val="white"/>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158</a:t>
            </a:fld>
            <a:endParaRPr lang="en-US"/>
          </a:p>
        </p:txBody>
      </p:sp>
    </p:spTree>
    <p:extLst>
      <p:ext uri="{BB962C8B-B14F-4D97-AF65-F5344CB8AC3E}">
        <p14:creationId xmlns:p14="http://schemas.microsoft.com/office/powerpoint/2010/main" val="282311314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Step</a:t>
            </a:r>
            <a:endParaRPr lang="en-US" dirty="0">
              <a:latin typeface="Cambria"/>
              <a:ea typeface="Cambria"/>
              <a:cs typeface="Cambria"/>
              <a:sym typeface="Cambria"/>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6"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13307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 y="941070"/>
            <a:ext cx="8580120" cy="4975860"/>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16</a:t>
            </a:fld>
            <a:endParaRPr lang="en-US"/>
          </a:p>
        </p:txBody>
      </p:sp>
    </p:spTree>
    <p:extLst>
      <p:ext uri="{BB962C8B-B14F-4D97-AF65-F5344CB8AC3E}">
        <p14:creationId xmlns:p14="http://schemas.microsoft.com/office/powerpoint/2010/main" val="31666145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6" y="2860624"/>
            <a:ext cx="3954786" cy="28626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5" y="3017179"/>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3607194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5" y="2977626"/>
            <a:ext cx="3954787" cy="42868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4" y="3276600"/>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94176769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409967" y="3302115"/>
            <a:ext cx="3762242" cy="35093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0600" y="3523340"/>
            <a:ext cx="1419367"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8008480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481703"/>
            <a:chOff x="6520756" y="2169995"/>
            <a:chExt cx="1808322" cy="1481703"/>
          </a:xfrm>
        </p:grpSpPr>
        <p:sp>
          <p:nvSpPr>
            <p:cNvPr id="6" name="Shape 689"/>
            <p:cNvSpPr/>
            <p:nvPr/>
          </p:nvSpPr>
          <p:spPr>
            <a:xfrm>
              <a:off x="6520756" y="2653846"/>
              <a:ext cx="1808322" cy="997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538487" y="3429001"/>
            <a:ext cx="3585955" cy="4886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19120" y="3774943"/>
            <a:ext cx="1419367"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35441305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786503"/>
            <a:chOff x="6520756" y="2169995"/>
            <a:chExt cx="1808322" cy="1786503"/>
          </a:xfrm>
        </p:grpSpPr>
        <p:sp>
          <p:nvSpPr>
            <p:cNvPr id="6" name="Shape 689"/>
            <p:cNvSpPr/>
            <p:nvPr/>
          </p:nvSpPr>
          <p:spPr>
            <a:xfrm>
              <a:off x="6520756" y="2653846"/>
              <a:ext cx="1808322" cy="13026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endPar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1905000" y="3742900"/>
            <a:ext cx="4219442" cy="909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76641" y="4523039"/>
            <a:ext cx="728359"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91415799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862703"/>
            <a:chOff x="6520756" y="2169995"/>
            <a:chExt cx="1808322" cy="1862703"/>
          </a:xfrm>
        </p:grpSpPr>
        <p:sp>
          <p:nvSpPr>
            <p:cNvPr id="6" name="Shape 689"/>
            <p:cNvSpPr/>
            <p:nvPr/>
          </p:nvSpPr>
          <p:spPr>
            <a:xfrm>
              <a:off x="6520756" y="2653846"/>
              <a:ext cx="1808322" cy="1378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057400" y="3701279"/>
            <a:ext cx="4067042" cy="12290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1008" y="4787629"/>
            <a:ext cx="1066392"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92993250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2038985"/>
            <a:chOff x="6520756" y="2169995"/>
            <a:chExt cx="1808322" cy="2038985"/>
          </a:xfrm>
        </p:grpSpPr>
        <p:sp>
          <p:nvSpPr>
            <p:cNvPr id="6"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514600" y="3857550"/>
            <a:ext cx="3643507" cy="13143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53296" y="5029200"/>
            <a:ext cx="1561304" cy="285363"/>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32771200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lstStyle>
            <a:lvl1pPr>
              <a:defRPr sz="3600">
                <a:latin typeface="Cambria"/>
                <a:ea typeface="Cambria"/>
                <a:cs typeface="Cambria"/>
                <a:sym typeface="Cambria"/>
              </a:defRPr>
            </a:lvl1pPr>
          </a:lstStyle>
          <a:p>
            <a:pPr algn="ctr"/>
            <a:r>
              <a:rPr lang="en-US" dirty="0" smtClean="0"/>
              <a:t>Class Diagram</a:t>
            </a:r>
            <a:endParaRPr dirty="0"/>
          </a:p>
        </p:txBody>
      </p:sp>
      <p:grpSp>
        <p:nvGrpSpPr>
          <p:cNvPr id="19" name="Group 18"/>
          <p:cNvGrpSpPr/>
          <p:nvPr/>
        </p:nvGrpSpPr>
        <p:grpSpPr>
          <a:xfrm>
            <a:off x="6553200" y="2341623"/>
            <a:ext cx="1808322" cy="2038985"/>
            <a:chOff x="6520756" y="2169995"/>
            <a:chExt cx="1808322" cy="2038985"/>
          </a:xfrm>
        </p:grpSpPr>
        <p:sp>
          <p:nvSpPr>
            <p:cNvPr id="20"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7" name="Group 26"/>
          <p:cNvGrpSpPr/>
          <p:nvPr/>
        </p:nvGrpSpPr>
        <p:grpSpPr>
          <a:xfrm>
            <a:off x="1600200" y="2203822"/>
            <a:ext cx="1808322" cy="2243704"/>
            <a:chOff x="6520756" y="2169994"/>
            <a:chExt cx="1808322" cy="2243704"/>
          </a:xfrm>
        </p:grpSpPr>
        <p:sp>
          <p:nvSpPr>
            <p:cNvPr id="30"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31" name="Shape 690"/>
            <p:cNvSpPr/>
            <p:nvPr/>
          </p:nvSpPr>
          <p:spPr>
            <a:xfrm>
              <a:off x="6520756" y="2169994"/>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2" name="Straight Connector 31"/>
          <p:cNvCxnSpPr/>
          <p:nvPr/>
        </p:nvCxnSpPr>
        <p:spPr>
          <a:xfrm>
            <a:off x="3408522" y="3391395"/>
            <a:ext cx="3144678" cy="0"/>
          </a:xfrm>
          <a:prstGeom prst="line">
            <a:avLst/>
          </a:prstGeom>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3616696" y="2980192"/>
            <a:ext cx="389066"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mbria" pitchFamily="18" charset="0"/>
              </a:rPr>
              <a:t>1</a:t>
            </a:r>
            <a:endParaRPr kumimoji="0" lang="en-US" sz="1600" b="0" i="0" u="none" strike="noStrike" kern="0" cap="none" spc="0" normalizeH="0" baseline="0" noProof="0" dirty="0">
              <a:ln>
                <a:noFill/>
              </a:ln>
              <a:solidFill>
                <a:prstClr val="black"/>
              </a:solidFill>
              <a:effectLst/>
              <a:uLnTx/>
              <a:uFillTx/>
              <a:latin typeface="Cambria" pitchFamily="18" charset="0"/>
            </a:endParaRPr>
          </a:p>
        </p:txBody>
      </p:sp>
      <mc:AlternateContent xmlns:mc="http://schemas.openxmlformats.org/markup-compatibility/2006" xmlns:a14="http://schemas.microsoft.com/office/drawing/2010/main">
        <mc:Choice Requires="a14">
          <p:sp>
            <p:nvSpPr>
              <p:cNvPr id="34" name="TextBox 33"/>
              <p:cNvSpPr txBox="1"/>
              <p:nvPr/>
            </p:nvSpPr>
            <p:spPr>
              <a:xfrm>
                <a:off x="6092503" y="3048675"/>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6092503" y="3048675"/>
                <a:ext cx="248465" cy="276999"/>
              </a:xfrm>
              <a:prstGeom prst="rect">
                <a:avLst/>
              </a:prstGeom>
              <a:blipFill rotWithShape="1">
                <a:blip r:embed="rId3"/>
                <a:stretch>
                  <a:fillRect l="-12195" r="-12195"/>
                </a:stretch>
              </a:blipFill>
            </p:spPr>
            <p:txBody>
              <a:bodyPr/>
              <a:lstStyle/>
              <a:p>
                <a:r>
                  <a:rPr lang="en-US">
                    <a:noFill/>
                  </a:rPr>
                  <a:t> </a:t>
                </a:r>
              </a:p>
            </p:txBody>
          </p:sp>
        </mc:Fallback>
      </mc:AlternateContent>
    </p:spTree>
    <p:extLst>
      <p:ext uri="{BB962C8B-B14F-4D97-AF65-F5344CB8AC3E}">
        <p14:creationId xmlns:p14="http://schemas.microsoft.com/office/powerpoint/2010/main" val="373632246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457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685800" y="1699074"/>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2" name="Straight Arrow Connector 11"/>
          <p:cNvCxnSpPr/>
          <p:nvPr/>
        </p:nvCxnSpPr>
        <p:spPr>
          <a:xfrm>
            <a:off x="2494122" y="2667000"/>
            <a:ext cx="139207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168</a:t>
            </a:fld>
            <a:endParaRPr lang="en-US"/>
          </a:p>
        </p:txBody>
      </p:sp>
    </p:spTree>
    <p:extLst>
      <p:ext uri="{BB962C8B-B14F-4D97-AF65-F5344CB8AC3E}">
        <p14:creationId xmlns:p14="http://schemas.microsoft.com/office/powerpoint/2010/main" val="35485521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1027" idx="2"/>
          </p:cNvCxnSpPr>
          <p:nvPr/>
        </p:nvCxnSpPr>
        <p:spPr>
          <a:xfrm flipV="1">
            <a:off x="2590800" y="2438400"/>
            <a:ext cx="4495800" cy="1752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000000"/>
                </a:solidFill>
              </a:rPr>
              <a:pPr/>
              <a:t>169</a:t>
            </a:fld>
            <a:endParaRPr lang="en">
              <a:solidFill>
                <a:srgbClr val="000000"/>
              </a:solidFill>
            </a:endParaRPr>
          </a:p>
        </p:txBody>
      </p:sp>
    </p:spTree>
    <p:extLst>
      <p:ext uri="{BB962C8B-B14F-4D97-AF65-F5344CB8AC3E}">
        <p14:creationId xmlns:p14="http://schemas.microsoft.com/office/powerpoint/2010/main" val="277729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06679" y="81588"/>
          <a:ext cx="5542281" cy="6329372"/>
        </p:xfrm>
        <a:graphic>
          <a:graphicData uri="http://schemas.openxmlformats.org/drawingml/2006/table">
            <a:tbl>
              <a:tblPr firstRow="1" bandRow="1">
                <a:tableStyleId>{5C22544A-7EE6-4342-B048-85BDC9FD1C3A}</a:tableStyleId>
              </a:tblPr>
              <a:tblGrid>
                <a:gridCol w="728366">
                  <a:extLst>
                    <a:ext uri="{9D8B030D-6E8A-4147-A177-3AD203B41FA5}">
                      <a16:colId xmlns:a16="http://schemas.microsoft.com/office/drawing/2014/main" val="20000"/>
                    </a:ext>
                  </a:extLst>
                </a:gridCol>
                <a:gridCol w="4813915">
                  <a:extLst>
                    <a:ext uri="{9D8B030D-6E8A-4147-A177-3AD203B41FA5}">
                      <a16:colId xmlns:a16="http://schemas.microsoft.com/office/drawing/2014/main" val="20001"/>
                    </a:ext>
                  </a:extLst>
                </a:gridCol>
              </a:tblGrid>
              <a:tr h="385772">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363289">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363289">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363289">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1180689">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800" dirty="0" smtClean="0">
                        <a:latin typeface="Cambria" panose="02040503050406030204" pitchFamily="18" charset="0"/>
                      </a:endParaRPr>
                    </a:p>
                  </a:txBody>
                  <a:tcPr/>
                </a:tc>
                <a:extLst>
                  <a:ext uri="{0D108BD9-81ED-4DB2-BD59-A6C34878D82A}">
                    <a16:rowId xmlns:a16="http://schemas.microsoft.com/office/drawing/2014/main" val="10004"/>
                  </a:ext>
                </a:extLst>
              </a:tr>
              <a:tr h="363289">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b="1" dirty="0" smtClean="0">
                          <a:solidFill>
                            <a:srgbClr val="FF0000"/>
                          </a:solidFill>
                          <a:latin typeface="Cambria" panose="02040503050406030204" pitchFamily="18" charset="0"/>
                        </a:rPr>
                        <a:t>True</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val="10005"/>
                  </a:ext>
                </a:extLst>
              </a:tr>
              <a:tr h="363289">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val="10006"/>
                  </a:ext>
                </a:extLst>
              </a:tr>
              <a:tr h="363289">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363289">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val="10008"/>
                  </a:ext>
                </a:extLst>
              </a:tr>
              <a:tr h="363289">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val="10009"/>
                  </a:ext>
                </a:extLst>
              </a:tr>
              <a:tr h="363289">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val="10010"/>
                  </a:ext>
                </a:extLst>
              </a:tr>
              <a:tr h="363289">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val="10011"/>
                  </a:ext>
                </a:extLst>
              </a:tr>
              <a:tr h="363289">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val="10012"/>
                  </a:ext>
                </a:extLst>
              </a:tr>
              <a:tr h="363289">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val="10013"/>
                  </a:ext>
                </a:extLst>
              </a:tr>
              <a:tr h="363289">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sp>
        <p:nvSpPr>
          <p:cNvPr id="6" name="Rectangle 5"/>
          <p:cNvSpPr/>
          <p:nvPr/>
        </p:nvSpPr>
        <p:spPr>
          <a:xfrm>
            <a:off x="401320" y="64109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5" name="Table 4"/>
          <p:cNvGraphicFramePr>
            <a:graphicFrameLocks noGrp="1"/>
          </p:cNvGraphicFramePr>
          <p:nvPr>
            <p:extLst/>
          </p:nvPr>
        </p:nvGraphicFramePr>
        <p:xfrm>
          <a:off x="7147697" y="114549"/>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dirty="0" smtClean="0"/>
                        <a:t>Route</a:t>
                      </a:r>
                      <a:endParaRPr lang="en-US" dirty="0"/>
                    </a:p>
                  </a:txBody>
                  <a:tcPr/>
                </a:tc>
                <a:extLst>
                  <a:ext uri="{0D108BD9-81ED-4DB2-BD59-A6C34878D82A}">
                    <a16:rowId xmlns:a16="http://schemas.microsoft.com/office/drawing/2014/main" val="10000"/>
                  </a:ext>
                </a:extLst>
              </a:tr>
              <a:tr h="371849">
                <a:tc>
                  <a:txBody>
                    <a:bodyPr/>
                    <a:lstStyle/>
                    <a:p>
                      <a:r>
                        <a:rPr lang="en-US" dirty="0" err="1" smtClean="0"/>
                        <a:t>RouteType</a:t>
                      </a:r>
                      <a:endParaRPr lang="en-US" dirty="0"/>
                    </a:p>
                  </a:txBody>
                  <a:tcPr/>
                </a:tc>
                <a:extLst>
                  <a:ext uri="{0D108BD9-81ED-4DB2-BD59-A6C34878D82A}">
                    <a16:rowId xmlns:a16="http://schemas.microsoft.com/office/drawing/2014/main" val="10001"/>
                  </a:ext>
                </a:extLst>
              </a:tr>
            </a:tbl>
          </a:graphicData>
        </a:graphic>
      </p:graphicFrame>
      <p:cxnSp>
        <p:nvCxnSpPr>
          <p:cNvPr id="8" name="Straight Arrow Connector 7"/>
          <p:cNvCxnSpPr/>
          <p:nvPr/>
        </p:nvCxnSpPr>
        <p:spPr>
          <a:xfrm flipV="1">
            <a:off x="3700329" y="623843"/>
            <a:ext cx="3452501" cy="23073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338" y="1358782"/>
            <a:ext cx="2659731" cy="4901013"/>
          </a:xfrm>
          <a:prstGeom prst="rect">
            <a:avLst/>
          </a:prstGeom>
        </p:spPr>
      </p:pic>
      <p:cxnSp>
        <p:nvCxnSpPr>
          <p:cNvPr id="14" name="Straight Arrow Connector 13"/>
          <p:cNvCxnSpPr/>
          <p:nvPr/>
        </p:nvCxnSpPr>
        <p:spPr>
          <a:xfrm>
            <a:off x="7058826" y="2008262"/>
            <a:ext cx="162370"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H="1">
            <a:off x="6981914" y="2931208"/>
            <a:ext cx="239282"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a:off x="7041735" y="3854154"/>
            <a:ext cx="358922" cy="31833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a:off x="7725398" y="4461582"/>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flipH="1">
            <a:off x="7629970" y="5451470"/>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a:off x="3700329" y="3015348"/>
            <a:ext cx="3281585" cy="8388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1" y="79308"/>
            <a:ext cx="6784756" cy="443863"/>
          </a:xfrm>
          <a:prstGeom prst="rect">
            <a:avLst/>
          </a:prstGeom>
        </p:spPr>
      </p:pic>
      <p:cxnSp>
        <p:nvCxnSpPr>
          <p:cNvPr id="9" name="Straight Arrow Connector 8"/>
          <p:cNvCxnSpPr/>
          <p:nvPr/>
        </p:nvCxnSpPr>
        <p:spPr>
          <a:xfrm flipV="1">
            <a:off x="3700329" y="367469"/>
            <a:ext cx="2956845" cy="24697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17</a:t>
            </a:fld>
            <a:endParaRPr lang="en-US"/>
          </a:p>
        </p:txBody>
      </p:sp>
    </p:spTree>
    <p:extLst>
      <p:ext uri="{BB962C8B-B14F-4D97-AF65-F5344CB8AC3E}">
        <p14:creationId xmlns:p14="http://schemas.microsoft.com/office/powerpoint/2010/main" val="9849747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2050" idx="2"/>
          </p:cNvCxnSpPr>
          <p:nvPr/>
        </p:nvCxnSpPr>
        <p:spPr>
          <a:xfrm>
            <a:off x="2514600" y="4419600"/>
            <a:ext cx="5791200" cy="1905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170</a:t>
            </a:fld>
            <a:endParaRPr lang="en">
              <a:solidFill>
                <a:srgbClr val="000000"/>
              </a:solidFill>
            </a:endParaRPr>
          </a:p>
        </p:txBody>
      </p:sp>
    </p:spTree>
    <p:extLst>
      <p:ext uri="{BB962C8B-B14F-4D97-AF65-F5344CB8AC3E}">
        <p14:creationId xmlns:p14="http://schemas.microsoft.com/office/powerpoint/2010/main" val="97484519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37903" y="851525"/>
            <a:ext cx="4770438" cy="4770438"/>
            <a:chOff x="4191000" y="1981200"/>
            <a:chExt cx="4770438" cy="4770438"/>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685800" y="1975326"/>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 name="Straight Arrow Connector 2"/>
          <p:cNvCxnSpPr/>
          <p:nvPr/>
        </p:nvCxnSpPr>
        <p:spPr>
          <a:xfrm>
            <a:off x="2819400" y="2743200"/>
            <a:ext cx="12192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171</a:t>
            </a:fld>
            <a:endParaRPr lang="en-US"/>
          </a:p>
        </p:txBody>
      </p:sp>
    </p:spTree>
    <p:extLst>
      <p:ext uri="{BB962C8B-B14F-4D97-AF65-F5344CB8AC3E}">
        <p14:creationId xmlns:p14="http://schemas.microsoft.com/office/powerpoint/2010/main" val="117503454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a:endCxn id="3078" idx="2"/>
          </p:cNvCxnSpPr>
          <p:nvPr/>
        </p:nvCxnSpPr>
        <p:spPr>
          <a:xfrm flipV="1">
            <a:off x="2209800" y="2438400"/>
            <a:ext cx="4876800" cy="166577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172</a:t>
            </a:fld>
            <a:endParaRPr lang="en">
              <a:solidFill>
                <a:srgbClr val="000000"/>
              </a:solidFill>
            </a:endParaRPr>
          </a:p>
        </p:txBody>
      </p:sp>
    </p:spTree>
    <p:extLst>
      <p:ext uri="{BB962C8B-B14F-4D97-AF65-F5344CB8AC3E}">
        <p14:creationId xmlns:p14="http://schemas.microsoft.com/office/powerpoint/2010/main" val="199936349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1818561" y="3124200"/>
            <a:ext cx="5496639" cy="762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173</a:t>
            </a:fld>
            <a:endParaRPr lang="en">
              <a:solidFill>
                <a:srgbClr val="000000"/>
              </a:solidFill>
            </a:endParaRPr>
          </a:p>
        </p:txBody>
      </p:sp>
    </p:spTree>
    <p:extLst>
      <p:ext uri="{BB962C8B-B14F-4D97-AF65-F5344CB8AC3E}">
        <p14:creationId xmlns:p14="http://schemas.microsoft.com/office/powerpoint/2010/main" val="156241283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2133600" y="4137681"/>
            <a:ext cx="5638800" cy="19439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174</a:t>
            </a:fld>
            <a:endParaRPr lang="en">
              <a:solidFill>
                <a:srgbClr val="000000"/>
              </a:solidFill>
            </a:endParaRPr>
          </a:p>
        </p:txBody>
      </p:sp>
    </p:spTree>
    <p:extLst>
      <p:ext uri="{BB962C8B-B14F-4D97-AF65-F5344CB8AC3E}">
        <p14:creationId xmlns:p14="http://schemas.microsoft.com/office/powerpoint/2010/main" val="305048022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733107" y="3870251"/>
            <a:ext cx="5048693" cy="85414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175</a:t>
            </a:fld>
            <a:endParaRPr lang="en">
              <a:solidFill>
                <a:srgbClr val="000000"/>
              </a:solidFill>
            </a:endParaRPr>
          </a:p>
        </p:txBody>
      </p:sp>
    </p:spTree>
    <p:extLst>
      <p:ext uri="{BB962C8B-B14F-4D97-AF65-F5344CB8AC3E}">
        <p14:creationId xmlns:p14="http://schemas.microsoft.com/office/powerpoint/2010/main" val="43026616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81600" y="5257800"/>
            <a:ext cx="45720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638800" y="5562600"/>
            <a:ext cx="25908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2050" idx="2"/>
          </p:cNvCxnSpPr>
          <p:nvPr/>
        </p:nvCxnSpPr>
        <p:spPr>
          <a:xfrm>
            <a:off x="8229600" y="5562600"/>
            <a:ext cx="76200" cy="76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914400" y="2293088"/>
            <a:ext cx="1808322" cy="2038985"/>
            <a:chOff x="6520756" y="2169995"/>
            <a:chExt cx="1808322" cy="2038985"/>
          </a:xfrm>
        </p:grpSpPr>
        <p:sp>
          <p:nvSpPr>
            <p:cNvPr id="2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6"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7"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7300" y="504233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0" y="61722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5300" y="53340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176</a:t>
            </a:fld>
            <a:endParaRPr lang="en">
              <a:solidFill>
                <a:srgbClr val="000000"/>
              </a:solidFill>
            </a:endParaRPr>
          </a:p>
        </p:txBody>
      </p:sp>
    </p:spTree>
    <p:extLst>
      <p:ext uri="{BB962C8B-B14F-4D97-AF65-F5344CB8AC3E}">
        <p14:creationId xmlns:p14="http://schemas.microsoft.com/office/powerpoint/2010/main" val="310504785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Cambria" pitchFamily="18" charset="0"/>
              </a:rPr>
              <a:t>Demo four points optimize</a:t>
            </a:r>
            <a:endParaRPr lang="en-US"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 sz="1800" b="0" i="0" u="none" strike="noStrike" kern="0" cap="none" spc="0" normalizeH="0" baseline="0" noProof="0">
              <a:ln>
                <a:noFill/>
              </a:ln>
              <a:solidFill>
                <a:prstClr val="black">
                  <a:tint val="75000"/>
                </a:prstClr>
              </a:solidFill>
              <a:effectLst/>
              <a:uLnTx/>
              <a:uFillTx/>
            </a:endParaRPr>
          </a:p>
        </p:txBody>
      </p:sp>
      <p:sp>
        <p:nvSpPr>
          <p:cNvPr id="5" name="Rectangle 4"/>
          <p:cNvSpPr/>
          <p:nvPr/>
        </p:nvSpPr>
        <p:spPr>
          <a:xfrm>
            <a:off x="457200" y="2527462"/>
            <a:ext cx="7083188" cy="1538883"/>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First </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middle location: </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End location</a:t>
            </a: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8</a:t>
            </a:r>
          </a:p>
        </p:txBody>
      </p:sp>
    </p:spTree>
    <p:extLst>
      <p:ext uri="{BB962C8B-B14F-4D97-AF65-F5344CB8AC3E}">
        <p14:creationId xmlns:p14="http://schemas.microsoft.com/office/powerpoint/2010/main" val="8058950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Scenario</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2527462"/>
            <a:ext cx="82296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rPr>
              <a:t>After search motor route by Wi-Fi at home. Mr. </a:t>
            </a:r>
            <a:r>
              <a:rPr kumimoji="0" lang="en-US" sz="2800" b="0" i="0" u="none" strike="noStrike" kern="0" cap="none" spc="0" normalizeH="0" baseline="0" noProof="0" dirty="0" err="1">
                <a:ln>
                  <a:noFill/>
                </a:ln>
                <a:solidFill>
                  <a:sysClr val="windowText" lastClr="000000"/>
                </a:solidFill>
                <a:effectLst/>
                <a:uLnTx/>
                <a:uFillTx/>
              </a:rPr>
              <a:t>Khuong</a:t>
            </a:r>
            <a:r>
              <a:rPr kumimoji="0" lang="en-US" sz="2800" b="0" i="0" u="none" strike="noStrike" kern="0" cap="none" spc="0" normalizeH="0" baseline="0" noProof="0" dirty="0">
                <a:ln>
                  <a:noFill/>
                </a:ln>
                <a:solidFill>
                  <a:sysClr val="windowText" lastClr="000000"/>
                </a:solidFill>
                <a:effectLst/>
                <a:uLnTx/>
                <a:uFillTx/>
              </a:rPr>
              <a:t> start his trip.</a:t>
            </a:r>
          </a:p>
        </p:txBody>
      </p:sp>
    </p:spTree>
    <p:extLst>
      <p:ext uri="{BB962C8B-B14F-4D97-AF65-F5344CB8AC3E}">
        <p14:creationId xmlns:p14="http://schemas.microsoft.com/office/powerpoint/2010/main" val="366285167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1877023"/>
            <a:ext cx="8229600" cy="15696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what he should do, when he is driving.</a:t>
            </a:r>
            <a:br>
              <a:rPr kumimoji="0" lang="en-US" sz="2400" b="0" i="0" u="none" strike="noStrike" kern="0" cap="none" spc="0" normalizeH="0" baseline="0" noProof="0" dirty="0">
                <a:ln>
                  <a:noFill/>
                </a:ln>
                <a:solidFill>
                  <a:sysClr val="windowText" lastClr="000000"/>
                </a:solidFill>
                <a:effectLst/>
                <a:uLnTx/>
                <a:uFillTx/>
              </a:rPr>
            </a:b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where he should turn, when he meets corner.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And he doesn’t has 3G to view map.</a:t>
            </a:r>
          </a:p>
        </p:txBody>
      </p:sp>
      <p:pic>
        <p:nvPicPr>
          <p:cNvPr id="6" name="Picture 2" descr="http://i20.servimg.com/u/f20/13/50/70/90/lacduo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339" y="3410465"/>
            <a:ext cx="2810828" cy="28442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tatic.panoramio.com/photos/large/5574162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9773" y="3446683"/>
            <a:ext cx="3744097" cy="280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396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106679" y="81588"/>
          <a:ext cx="5562601" cy="6199257"/>
        </p:xfrm>
        <a:graphic>
          <a:graphicData uri="http://schemas.openxmlformats.org/drawingml/2006/table">
            <a:tbl>
              <a:tblPr firstRow="1" bandRow="1">
                <a:tableStyleId>{5C22544A-7EE6-4342-B048-85BDC9FD1C3A}</a:tableStyleId>
              </a:tblPr>
              <a:tblGrid>
                <a:gridCol w="731036">
                  <a:extLst>
                    <a:ext uri="{9D8B030D-6E8A-4147-A177-3AD203B41FA5}">
                      <a16:colId xmlns:a16="http://schemas.microsoft.com/office/drawing/2014/main" val="20000"/>
                    </a:ext>
                  </a:extLst>
                </a:gridCol>
                <a:gridCol w="4831565">
                  <a:extLst>
                    <a:ext uri="{9D8B030D-6E8A-4147-A177-3AD203B41FA5}">
                      <a16:colId xmlns:a16="http://schemas.microsoft.com/office/drawing/2014/main" val="20001"/>
                    </a:ext>
                  </a:extLst>
                </a:gridCol>
              </a:tblGrid>
              <a:tr h="377577">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3579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3579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3579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1054082">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579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val="10005"/>
                  </a:ext>
                </a:extLst>
              </a:tr>
              <a:tr h="3579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val="10006"/>
                  </a:ext>
                </a:extLst>
              </a:tr>
              <a:tr h="3579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3579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val="10008"/>
                  </a:ext>
                </a:extLst>
              </a:tr>
              <a:tr h="3579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val="10009"/>
                  </a:ext>
                </a:extLst>
              </a:tr>
              <a:tr h="3579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val="10010"/>
                  </a:ext>
                </a:extLst>
              </a:tr>
              <a:tr h="3579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01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val="10011"/>
                  </a:ext>
                </a:extLst>
              </a:tr>
              <a:tr h="3579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val="10012"/>
                  </a:ext>
                </a:extLst>
              </a:tr>
              <a:tr h="3579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val="10013"/>
                  </a:ext>
                </a:extLst>
              </a:tr>
              <a:tr h="3579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sp>
        <p:nvSpPr>
          <p:cNvPr id="6" name="Rectangle 5"/>
          <p:cNvSpPr/>
          <p:nvPr/>
        </p:nvSpPr>
        <p:spPr>
          <a:xfrm>
            <a:off x="535940" y="6326108"/>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7" name="Table 6"/>
          <p:cNvGraphicFramePr>
            <a:graphicFrameLocks noGrp="1"/>
          </p:cNvGraphicFramePr>
          <p:nvPr>
            <p:extLst/>
          </p:nvPr>
        </p:nvGraphicFramePr>
        <p:xfrm>
          <a:off x="6802452" y="1384416"/>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dirty="0" smtClean="0"/>
                        <a:t>Route</a:t>
                      </a:r>
                      <a:endParaRPr lang="en-US" dirty="0"/>
                    </a:p>
                  </a:txBody>
                  <a:tcPr/>
                </a:tc>
                <a:extLst>
                  <a:ext uri="{0D108BD9-81ED-4DB2-BD59-A6C34878D82A}">
                    <a16:rowId xmlns:a16="http://schemas.microsoft.com/office/drawing/2014/main" val="10000"/>
                  </a:ext>
                </a:extLst>
              </a:tr>
              <a:tr h="371849">
                <a:tc>
                  <a:txBody>
                    <a:bodyPr/>
                    <a:lstStyle/>
                    <a:p>
                      <a:r>
                        <a:rPr lang="en-US" dirty="0" err="1" smtClean="0"/>
                        <a:t>RouteType</a:t>
                      </a:r>
                      <a:endParaRPr lang="en-US" dirty="0"/>
                    </a:p>
                  </a:txBody>
                  <a:tcPr/>
                </a:tc>
                <a:extLst>
                  <a:ext uri="{0D108BD9-81ED-4DB2-BD59-A6C34878D82A}">
                    <a16:rowId xmlns:a16="http://schemas.microsoft.com/office/drawing/2014/main" val="10001"/>
                  </a:ext>
                </a:extLst>
              </a:tr>
              <a:tr h="371849">
                <a:tc>
                  <a:txBody>
                    <a:bodyPr/>
                    <a:lstStyle/>
                    <a:p>
                      <a:r>
                        <a:rPr lang="en-US" dirty="0" err="1" smtClean="0"/>
                        <a:t>RouteNo</a:t>
                      </a:r>
                      <a:endParaRPr lang="en-US" dirty="0"/>
                    </a:p>
                  </a:txBody>
                  <a:tcPr/>
                </a:tc>
                <a:extLst>
                  <a:ext uri="{0D108BD9-81ED-4DB2-BD59-A6C34878D82A}">
                    <a16:rowId xmlns:a16="http://schemas.microsoft.com/office/drawing/2014/main" val="10002"/>
                  </a:ext>
                </a:extLst>
              </a:tr>
            </a:tbl>
          </a:graphicData>
        </a:graphic>
      </p:graphicFrame>
      <p:cxnSp>
        <p:nvCxnSpPr>
          <p:cNvPr id="8" name="Straight Arrow Connector 7"/>
          <p:cNvCxnSpPr/>
          <p:nvPr/>
        </p:nvCxnSpPr>
        <p:spPr>
          <a:xfrm flipV="1">
            <a:off x="3474720" y="2341548"/>
            <a:ext cx="3392378" cy="26876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2" y="290816"/>
            <a:ext cx="6784756" cy="443863"/>
          </a:xfrm>
          <a:prstGeom prst="rect">
            <a:avLst/>
          </a:prstGeom>
        </p:spPr>
      </p:pic>
      <p:cxnSp>
        <p:nvCxnSpPr>
          <p:cNvPr id="10" name="Straight Arrow Connector 9"/>
          <p:cNvCxnSpPr/>
          <p:nvPr/>
        </p:nvCxnSpPr>
        <p:spPr>
          <a:xfrm flipH="1" flipV="1">
            <a:off x="341832" y="615297"/>
            <a:ext cx="2593079" cy="44139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18</a:t>
            </a:fld>
            <a:endParaRPr lang="en-US"/>
          </a:p>
        </p:txBody>
      </p:sp>
    </p:spTree>
    <p:extLst>
      <p:ext uri="{BB962C8B-B14F-4D97-AF65-F5344CB8AC3E}">
        <p14:creationId xmlns:p14="http://schemas.microsoft.com/office/powerpoint/2010/main" val="13308907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6768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6903618" y="469437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808802" y="5341309"/>
            <a:ext cx="2149528" cy="688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25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sp>
        <p:nvSpPr>
          <p:cNvPr id="8" name="TextBox 7"/>
          <p:cNvSpPr txBox="1"/>
          <p:nvPr/>
        </p:nvSpPr>
        <p:spPr>
          <a:xfrm>
            <a:off x="1138687" y="170803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2054" name="Picture 6" descr="https://avatars2.githubusercontent.com/u/1007078?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0561" y="1965204"/>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http://www.planet3films.com/wp-content/uploads/2012/01/download-butt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099479"/>
            <a:ext cx="969840" cy="9271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a:stCxn id="11" idx="3"/>
            <a:endCxn id="2054" idx="1"/>
          </p:cNvCxnSpPr>
          <p:nvPr/>
        </p:nvCxnSpPr>
        <p:spPr>
          <a:xfrm flipV="1">
            <a:off x="1427040" y="2551725"/>
            <a:ext cx="2343521" cy="113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03952" y="2098944"/>
            <a:ext cx="22860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map data</a:t>
            </a:r>
            <a:endParaRPr kumimoji="0" lang="en-US" sz="20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3684219" y="3217376"/>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0" name="Straight Arrow Connector 19"/>
          <p:cNvCxnSpPr>
            <a:stCxn id="2054" idx="3"/>
          </p:cNvCxnSpPr>
          <p:nvPr/>
        </p:nvCxnSpPr>
        <p:spPr>
          <a:xfrm>
            <a:off x="4943603" y="2551725"/>
            <a:ext cx="3113002" cy="11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168971" y="2182206"/>
            <a:ext cx="309735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 to </a:t>
            </a:r>
            <a:r>
              <a:rPr kumimoji="0" lang="vi-VN" sz="2000" b="0" i="0" u="none" strike="noStrike" kern="0" cap="none" spc="0" normalizeH="0" baseline="0" noProof="0" dirty="0" smtClean="0">
                <a:ln>
                  <a:noFill/>
                </a:ln>
                <a:solidFill>
                  <a:sysClr val="windowText" lastClr="000000"/>
                </a:solidFill>
                <a:effectLst/>
                <a:uLnTx/>
                <a:uFillTx/>
              </a:rPr>
              <a:t>mobile</a:t>
            </a:r>
            <a:r>
              <a:rPr kumimoji="0" lang="en-US" sz="2000" b="0" i="0" u="none" strike="noStrike" kern="0" cap="none" spc="0" normalizeH="0" baseline="0" noProof="0" dirty="0" smtClean="0">
                <a:ln>
                  <a:noFill/>
                </a:ln>
                <a:solidFill>
                  <a:sysClr val="windowText" lastClr="000000"/>
                </a:solidFill>
                <a:effectLst/>
                <a:uLnTx/>
                <a:uFillTx/>
              </a:rPr>
              <a:t> storage</a:t>
            </a:r>
            <a:endParaRPr kumimoji="0" lang="en-US" sz="2000" b="0" i="0" u="none" strike="noStrike" kern="0" cap="none" spc="0" normalizeH="0" baseline="0" noProof="0" dirty="0">
              <a:ln>
                <a:noFill/>
              </a:ln>
              <a:solidFill>
                <a:sysClr val="windowText" lastClr="000000"/>
              </a:solidFill>
              <a:effectLst/>
              <a:uLnTx/>
              <a:uFillTx/>
            </a:endParaRPr>
          </a:p>
        </p:txBody>
      </p:sp>
      <p:pic>
        <p:nvPicPr>
          <p:cNvPr id="2056" name="Picture 8"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584" y="1809778"/>
            <a:ext cx="1328468" cy="13284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06164" y="3211139"/>
            <a:ext cx="15918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182</a:t>
            </a:fld>
            <a:endParaRPr lang="en"/>
          </a:p>
        </p:txBody>
      </p:sp>
    </p:spTree>
    <p:extLst>
      <p:ext uri="{BB962C8B-B14F-4D97-AF65-F5344CB8AC3E}">
        <p14:creationId xmlns:p14="http://schemas.microsoft.com/office/powerpoint/2010/main" val="37826324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pic>
        <p:nvPicPr>
          <p:cNvPr id="4098" name="Picture 2" descr="https://www.nutiteq.com/media/english-ma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780" y="2359000"/>
            <a:ext cx="2035534" cy="32568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avatars2.githubusercontent.com/u/1007078?v=3&amp;s=4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8810" y="2034216"/>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202468" y="3207258"/>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100" name="Picture 4"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8810" y="4298271"/>
            <a:ext cx="1259384" cy="1259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4098" idx="3"/>
            <a:endCxn id="7" idx="1"/>
          </p:cNvCxnSpPr>
          <p:nvPr/>
        </p:nvCxnSpPr>
        <p:spPr>
          <a:xfrm flipV="1">
            <a:off x="2829314" y="2620737"/>
            <a:ext cx="2459496" cy="13666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098" idx="3"/>
            <a:endCxn id="4100" idx="1"/>
          </p:cNvCxnSpPr>
          <p:nvPr/>
        </p:nvCxnSpPr>
        <p:spPr>
          <a:xfrm>
            <a:off x="2829314" y="3987428"/>
            <a:ext cx="2459496" cy="940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202468" y="5649644"/>
            <a:ext cx="161044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rot="19863562">
            <a:off x="2779933" y="2950846"/>
            <a:ext cx="2341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not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rot="1163837">
            <a:off x="2983755" y="4398842"/>
            <a:ext cx="192770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idx="12"/>
          </p:nvPr>
        </p:nvSpPr>
        <p:spPr/>
        <p:txBody>
          <a:bodyPr/>
          <a:lstStyle/>
          <a:p>
            <a:fld id="{00000000-1234-1234-1234-123412341234}" type="slidenum">
              <a:rPr lang="en" smtClean="0"/>
              <a:pPr/>
              <a:t>183</a:t>
            </a:fld>
            <a:endParaRPr lang="en"/>
          </a:p>
        </p:txBody>
      </p:sp>
    </p:spTree>
    <p:extLst>
      <p:ext uri="{BB962C8B-B14F-4D97-AF65-F5344CB8AC3E}">
        <p14:creationId xmlns:p14="http://schemas.microsoft.com/office/powerpoint/2010/main" val="6688472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184</a:t>
            </a:fld>
            <a:endParaRPr lang="en-US"/>
          </a:p>
        </p:txBody>
      </p:sp>
    </p:spTree>
    <p:extLst>
      <p:ext uri="{BB962C8B-B14F-4D97-AF65-F5344CB8AC3E}">
        <p14:creationId xmlns:p14="http://schemas.microsoft.com/office/powerpoint/2010/main" val="15186113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403497" y="2204387"/>
            <a:ext cx="6650154" cy="175432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Distance from point to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segment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185</a:t>
            </a:fld>
            <a:endParaRPr lang="en-US"/>
          </a:p>
        </p:txBody>
      </p:sp>
    </p:spTree>
    <p:extLst>
      <p:ext uri="{BB962C8B-B14F-4D97-AF65-F5344CB8AC3E}">
        <p14:creationId xmlns:p14="http://schemas.microsoft.com/office/powerpoint/2010/main" val="19571770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186</a:t>
            </a:fld>
            <a:endParaRPr lang="en-US"/>
          </a:p>
        </p:txBody>
      </p:sp>
    </p:spTree>
    <p:extLst>
      <p:ext uri="{BB962C8B-B14F-4D97-AF65-F5344CB8AC3E}">
        <p14:creationId xmlns:p14="http://schemas.microsoft.com/office/powerpoint/2010/main" val="292158282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8" name="Oval 7"/>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187</a:t>
            </a:fld>
            <a:endParaRPr lang="en-US"/>
          </a:p>
        </p:txBody>
      </p:sp>
    </p:spTree>
    <p:extLst>
      <p:ext uri="{BB962C8B-B14F-4D97-AF65-F5344CB8AC3E}">
        <p14:creationId xmlns:p14="http://schemas.microsoft.com/office/powerpoint/2010/main" val="38985339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6" name="TextBox 1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TextBox 17"/>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0" name="Oval 19"/>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188</a:t>
            </a:fld>
            <a:endParaRPr lang="en-US"/>
          </a:p>
        </p:txBody>
      </p:sp>
    </p:spTree>
    <p:extLst>
      <p:ext uri="{BB962C8B-B14F-4D97-AF65-F5344CB8AC3E}">
        <p14:creationId xmlns:p14="http://schemas.microsoft.com/office/powerpoint/2010/main" val="9327758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7877" y="2939535"/>
            <a:ext cx="190500"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8" name="Straight Connector 7"/>
          <p:cNvCxnSpPr/>
          <p:nvPr/>
        </p:nvCxnSpPr>
        <p:spPr>
          <a:xfrm>
            <a:off x="3816694" y="2038350"/>
            <a:ext cx="0" cy="10858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0" name="TextBox 9"/>
          <p:cNvSpPr txBox="1"/>
          <p:nvPr/>
        </p:nvSpPr>
        <p:spPr>
          <a:xfrm>
            <a:off x="3572111" y="2396999"/>
            <a:ext cx="26481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a:t>
            </a:r>
          </a:p>
        </p:txBody>
      </p:sp>
      <p:sp>
        <p:nvSpPr>
          <p:cNvPr id="11" name="Oval 1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189</a:t>
            </a:fld>
            <a:endParaRPr lang="en-US"/>
          </a:p>
        </p:txBody>
      </p:sp>
    </p:spTree>
    <p:extLst>
      <p:ext uri="{BB962C8B-B14F-4D97-AF65-F5344CB8AC3E}">
        <p14:creationId xmlns:p14="http://schemas.microsoft.com/office/powerpoint/2010/main" val="88757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nvPr>
        </p:nvGraphicFramePr>
        <p:xfrm>
          <a:off x="106679" y="81588"/>
          <a:ext cx="5501641" cy="6187440"/>
        </p:xfrm>
        <a:graphic>
          <a:graphicData uri="http://schemas.openxmlformats.org/drawingml/2006/table">
            <a:tbl>
              <a:tblPr firstRow="1" bandRow="1">
                <a:tableStyleId>{5C22544A-7EE6-4342-B048-85BDC9FD1C3A}</a:tableStyleId>
              </a:tblPr>
              <a:tblGrid>
                <a:gridCol w="727002">
                  <a:extLst>
                    <a:ext uri="{9D8B030D-6E8A-4147-A177-3AD203B41FA5}">
                      <a16:colId xmlns:a16="http://schemas.microsoft.com/office/drawing/2014/main" val="20000"/>
                    </a:ext>
                  </a:extLst>
                </a:gridCol>
                <a:gridCol w="4774639">
                  <a:extLst>
                    <a:ext uri="{9D8B030D-6E8A-4147-A177-3AD203B41FA5}">
                      <a16:colId xmlns:a16="http://schemas.microsoft.com/office/drawing/2014/main" val="20001"/>
                    </a:ext>
                  </a:extLst>
                </a:gridCol>
              </a:tblGrid>
              <a:tr h="3603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360336">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360336">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360336">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105098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60336">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val="10005"/>
                  </a:ext>
                </a:extLst>
              </a:tr>
              <a:tr h="360336">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val="10006"/>
                  </a:ext>
                </a:extLst>
              </a:tr>
              <a:tr h="360336">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360336">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val="10008"/>
                  </a:ext>
                </a:extLst>
              </a:tr>
              <a:tr h="360336">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val="10009"/>
                  </a:ext>
                </a:extLst>
              </a:tr>
              <a:tr h="360336">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val="10010"/>
                  </a:ext>
                </a:extLst>
              </a:tr>
              <a:tr h="360336">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val="10011"/>
                  </a:ext>
                </a:extLst>
              </a:tr>
              <a:tr h="360336">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1" i="0" kern="1200" dirty="0" err="1" smtClean="0">
                          <a:solidFill>
                            <a:srgbClr val="FF0000"/>
                          </a:solidFill>
                          <a:effectLst/>
                          <a:latin typeface="Cambria" panose="02040503050406030204" pitchFamily="18" charset="0"/>
                          <a:ea typeface="+mn-ea"/>
                          <a:cs typeface="+mn-cs"/>
                        </a:rPr>
                        <a:t>Bến</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Thành</a:t>
                      </a:r>
                      <a:r>
                        <a:rPr lang="en-US" sz="1800" b="1" i="0" kern="1200" dirty="0" smtClean="0">
                          <a:solidFill>
                            <a:srgbClr val="FF0000"/>
                          </a:solidFill>
                          <a:effectLst/>
                          <a:latin typeface="Cambria" panose="02040503050406030204" pitchFamily="18" charset="0"/>
                          <a:ea typeface="+mn-ea"/>
                          <a:cs typeface="+mn-cs"/>
                        </a:rPr>
                        <a:t>- BX </a:t>
                      </a:r>
                      <a:r>
                        <a:rPr lang="en-US" sz="1800" b="1" i="0" kern="1200" dirty="0" err="1" smtClean="0">
                          <a:solidFill>
                            <a:srgbClr val="FF0000"/>
                          </a:solidFill>
                          <a:effectLst/>
                          <a:latin typeface="Cambria" panose="02040503050406030204" pitchFamily="18" charset="0"/>
                          <a:ea typeface="+mn-ea"/>
                          <a:cs typeface="+mn-cs"/>
                        </a:rPr>
                        <a:t>Chợ</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Lớn</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val="10012"/>
                  </a:ext>
                </a:extLst>
              </a:tr>
              <a:tr h="360336">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val="10013"/>
                  </a:ext>
                </a:extLst>
              </a:tr>
              <a:tr h="360336">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sp>
        <p:nvSpPr>
          <p:cNvPr id="5" name="Rectangle 4"/>
          <p:cNvSpPr/>
          <p:nvPr/>
        </p:nvSpPr>
        <p:spPr>
          <a:xfrm>
            <a:off x="617220" y="634492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694205" y="2349666"/>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dirty="0" smtClean="0"/>
                        <a:t>Route</a:t>
                      </a:r>
                      <a:endParaRPr lang="en-US" dirty="0"/>
                    </a:p>
                  </a:txBody>
                  <a:tcPr/>
                </a:tc>
                <a:extLst>
                  <a:ext uri="{0D108BD9-81ED-4DB2-BD59-A6C34878D82A}">
                    <a16:rowId xmlns:a16="http://schemas.microsoft.com/office/drawing/2014/main" val="10000"/>
                  </a:ext>
                </a:extLst>
              </a:tr>
              <a:tr h="371849">
                <a:tc>
                  <a:txBody>
                    <a:bodyPr/>
                    <a:lstStyle/>
                    <a:p>
                      <a:r>
                        <a:rPr lang="en-US" dirty="0" err="1" smtClean="0"/>
                        <a:t>RouteType</a:t>
                      </a:r>
                      <a:endParaRPr lang="en-US" dirty="0"/>
                    </a:p>
                  </a:txBody>
                  <a:tcPr/>
                </a:tc>
                <a:extLst>
                  <a:ext uri="{0D108BD9-81ED-4DB2-BD59-A6C34878D82A}">
                    <a16:rowId xmlns:a16="http://schemas.microsoft.com/office/drawing/2014/main" val="10001"/>
                  </a:ext>
                </a:extLst>
              </a:tr>
              <a:tr h="371849">
                <a:tc>
                  <a:txBody>
                    <a:bodyPr/>
                    <a:lstStyle/>
                    <a:p>
                      <a:r>
                        <a:rPr lang="en-US" dirty="0" err="1" smtClean="0"/>
                        <a:t>RouteNo</a:t>
                      </a:r>
                      <a:endParaRPr lang="en-US" dirty="0"/>
                    </a:p>
                  </a:txBody>
                  <a:tcPr/>
                </a:tc>
                <a:extLst>
                  <a:ext uri="{0D108BD9-81ED-4DB2-BD59-A6C34878D82A}">
                    <a16:rowId xmlns:a16="http://schemas.microsoft.com/office/drawing/2014/main" val="10002"/>
                  </a:ext>
                </a:extLst>
              </a:tr>
              <a:tr h="371849">
                <a:tc>
                  <a:txBody>
                    <a:bodyPr/>
                    <a:lstStyle/>
                    <a:p>
                      <a:r>
                        <a:rPr lang="en-US" dirty="0" err="1" smtClean="0"/>
                        <a:t>RouteName</a:t>
                      </a:r>
                      <a:endParaRPr lang="en-US" dirty="0"/>
                    </a:p>
                  </a:txBody>
                  <a:tcPr/>
                </a:tc>
                <a:extLst>
                  <a:ext uri="{0D108BD9-81ED-4DB2-BD59-A6C34878D82A}">
                    <a16:rowId xmlns:a16="http://schemas.microsoft.com/office/drawing/2014/main" val="10003"/>
                  </a:ext>
                </a:extLst>
              </a:tr>
            </a:tbl>
          </a:graphicData>
        </a:graphic>
      </p:graphicFrame>
      <p:cxnSp>
        <p:nvCxnSpPr>
          <p:cNvPr id="7" name="Straight Arrow Connector 6"/>
          <p:cNvCxnSpPr/>
          <p:nvPr/>
        </p:nvCxnSpPr>
        <p:spPr>
          <a:xfrm flipV="1">
            <a:off x="4480560" y="3640508"/>
            <a:ext cx="2279163" cy="17747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3" y="672289"/>
            <a:ext cx="6784756" cy="443863"/>
          </a:xfrm>
          <a:prstGeom prst="rect">
            <a:avLst/>
          </a:prstGeom>
        </p:spPr>
      </p:pic>
      <p:cxnSp>
        <p:nvCxnSpPr>
          <p:cNvPr id="11" name="Straight Arrow Connector 10"/>
          <p:cNvCxnSpPr/>
          <p:nvPr/>
        </p:nvCxnSpPr>
        <p:spPr>
          <a:xfrm flipH="1" flipV="1">
            <a:off x="1640793" y="1034041"/>
            <a:ext cx="1162229" cy="41874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19</a:t>
            </a:fld>
            <a:endParaRPr lang="en-US"/>
          </a:p>
        </p:txBody>
      </p:sp>
    </p:spTree>
    <p:extLst>
      <p:ext uri="{BB962C8B-B14F-4D97-AF65-F5344CB8AC3E}">
        <p14:creationId xmlns:p14="http://schemas.microsoft.com/office/powerpoint/2010/main" val="39693302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6" name="Oval 2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7" name="Straight Connector 26"/>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29" name="TextBox 28"/>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31" name="Oval 3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190</a:t>
            </a:fld>
            <a:endParaRPr lang="en-US"/>
          </a:p>
        </p:txBody>
      </p:sp>
    </p:spTree>
    <p:extLst>
      <p:ext uri="{BB962C8B-B14F-4D97-AF65-F5344CB8AC3E}">
        <p14:creationId xmlns:p14="http://schemas.microsoft.com/office/powerpoint/2010/main" val="13372158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3" name="Straight Connector 1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6" name="Oval 1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17"/>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6" idx="2"/>
            <a:endCxn id="17"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191</a:t>
            </a:fld>
            <a:endParaRPr lang="en-US"/>
          </a:p>
        </p:txBody>
      </p:sp>
    </p:spTree>
    <p:extLst>
      <p:ext uri="{BB962C8B-B14F-4D97-AF65-F5344CB8AC3E}">
        <p14:creationId xmlns:p14="http://schemas.microsoft.com/office/powerpoint/2010/main" val="10063863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6" name="TextBox 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7" name="Straight Connector 6"/>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1" name="Oval 10"/>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stCxn id="11" idx="2"/>
            <a:endCxn id="12"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192</a:t>
            </a:fld>
            <a:endParaRPr lang="en-US"/>
          </a:p>
        </p:txBody>
      </p:sp>
    </p:spTree>
    <p:extLst>
      <p:ext uri="{BB962C8B-B14F-4D97-AF65-F5344CB8AC3E}">
        <p14:creationId xmlns:p14="http://schemas.microsoft.com/office/powerpoint/2010/main" val="15919111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7" name="TextBox 1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8" name="Straight Connector 17"/>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2" name="Oval 21"/>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TextBox 25"/>
          <p:cNvSpPr txBox="1"/>
          <p:nvPr/>
        </p:nvSpPr>
        <p:spPr>
          <a:xfrm>
            <a:off x="6113195" y="3435350"/>
            <a:ext cx="30649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193</a:t>
            </a:fld>
            <a:endParaRPr lang="en-US"/>
          </a:p>
        </p:txBody>
      </p:sp>
    </p:spTree>
    <p:extLst>
      <p:ext uri="{BB962C8B-B14F-4D97-AF65-F5344CB8AC3E}">
        <p14:creationId xmlns:p14="http://schemas.microsoft.com/office/powerpoint/2010/main" val="8792527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194</a:t>
            </a:fld>
            <a:endParaRPr lang="en-US"/>
          </a:p>
        </p:txBody>
      </p:sp>
    </p:spTree>
    <p:extLst>
      <p:ext uri="{BB962C8B-B14F-4D97-AF65-F5344CB8AC3E}">
        <p14:creationId xmlns:p14="http://schemas.microsoft.com/office/powerpoint/2010/main" val="293978379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195</a:t>
            </a:fld>
            <a:endParaRPr lang="en-US"/>
          </a:p>
        </p:txBody>
      </p:sp>
    </p:spTree>
    <p:extLst>
      <p:ext uri="{BB962C8B-B14F-4D97-AF65-F5344CB8AC3E}">
        <p14:creationId xmlns:p14="http://schemas.microsoft.com/office/powerpoint/2010/main" val="284796300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196</a:t>
            </a:fld>
            <a:endParaRPr lang="en-US"/>
          </a:p>
        </p:txBody>
      </p:sp>
    </p:spTree>
    <p:extLst>
      <p:ext uri="{BB962C8B-B14F-4D97-AF65-F5344CB8AC3E}">
        <p14:creationId xmlns:p14="http://schemas.microsoft.com/office/powerpoint/2010/main" val="124276900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1293170" y="1859969"/>
            <a:ext cx="2460932" cy="2185138"/>
          </a:xfrm>
          <a:prstGeom prst="rect">
            <a:avLst/>
          </a:prstGeom>
          <a:ln>
            <a:solidFill>
              <a:schemeClr val="tx1"/>
            </a:solidFill>
          </a:ln>
        </p:spPr>
      </p:pic>
      <p:sp>
        <p:nvSpPr>
          <p:cNvPr id="12" name="Rectangle 11"/>
          <p:cNvSpPr/>
          <p:nvPr/>
        </p:nvSpPr>
        <p:spPr>
          <a:xfrm rot="2186999">
            <a:off x="2456391" y="2993956"/>
            <a:ext cx="88106" cy="88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flipH="1">
            <a:off x="2441702" y="2866040"/>
            <a:ext cx="152549" cy="1719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197</a:t>
            </a:fld>
            <a:endParaRPr lang="en-US"/>
          </a:p>
        </p:txBody>
      </p:sp>
    </p:spTree>
    <p:extLst>
      <p:ext uri="{BB962C8B-B14F-4D97-AF65-F5344CB8AC3E}">
        <p14:creationId xmlns:p14="http://schemas.microsoft.com/office/powerpoint/2010/main" val="353613900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198</a:t>
            </a:fld>
            <a:endParaRPr lang="en-US"/>
          </a:p>
        </p:txBody>
      </p:sp>
    </p:spTree>
    <p:extLst>
      <p:ext uri="{BB962C8B-B14F-4D97-AF65-F5344CB8AC3E}">
        <p14:creationId xmlns:p14="http://schemas.microsoft.com/office/powerpoint/2010/main" val="16706441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4" name="Straight Connector 3"/>
          <p:cNvCxnSpPr>
            <a:stCxn id="2" idx="5"/>
            <a:endCxn id="26" idx="1"/>
          </p:cNvCxnSpPr>
          <p:nvPr/>
        </p:nvCxnSpPr>
        <p:spPr>
          <a:xfrm>
            <a:off x="2617405" y="2927203"/>
            <a:ext cx="800700" cy="7432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199</a:t>
            </a:fld>
            <a:endParaRPr lang="en-US"/>
          </a:p>
        </p:txBody>
      </p:sp>
    </p:spTree>
    <p:extLst>
      <p:ext uri="{BB962C8B-B14F-4D97-AF65-F5344CB8AC3E}">
        <p14:creationId xmlns:p14="http://schemas.microsoft.com/office/powerpoint/2010/main" val="2732817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57200" y="2306692"/>
            <a:ext cx="2574410" cy="2403109"/>
            <a:chOff x="-42886" y="3172339"/>
            <a:chExt cx="2172806" cy="2403109"/>
          </a:xfrm>
        </p:grpSpPr>
        <p:grpSp>
          <p:nvGrpSpPr>
            <p:cNvPr id="2" name="Group 1"/>
            <p:cNvGrpSpPr/>
            <p:nvPr/>
          </p:nvGrpSpPr>
          <p:grpSpPr>
            <a:xfrm>
              <a:off x="202390" y="3172339"/>
              <a:ext cx="1417118" cy="1627475"/>
              <a:chOff x="978038" y="3090433"/>
              <a:chExt cx="1417118" cy="1710368"/>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543" y="204298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014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Station: represent the station of bus</a:t>
            </a:r>
          </a:p>
        </p:txBody>
      </p:sp>
      <p:sp>
        <p:nvSpPr>
          <p:cNvPr id="2" name="Slide Number Placeholder 1"/>
          <p:cNvSpPr>
            <a:spLocks noGrp="1"/>
          </p:cNvSpPr>
          <p:nvPr>
            <p:ph type="sldNum" sz="quarter" idx="12"/>
          </p:nvPr>
        </p:nvSpPr>
        <p:spPr/>
        <p:txBody>
          <a:bodyPr/>
          <a:lstStyle/>
          <a:p>
            <a:fld id="{0E8E0603-4C39-4EF1-A0FE-816FABFA11C3}" type="slidenum">
              <a:rPr lang="en-US" smtClean="0"/>
              <a:t>20</a:t>
            </a:fld>
            <a:endParaRPr lang="en-US"/>
          </a:p>
        </p:txBody>
      </p:sp>
    </p:spTree>
    <p:extLst>
      <p:ext uri="{BB962C8B-B14F-4D97-AF65-F5344CB8AC3E}">
        <p14:creationId xmlns:p14="http://schemas.microsoft.com/office/powerpoint/2010/main" val="13131134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200</a:t>
            </a:fld>
            <a:endParaRPr lang="en-US"/>
          </a:p>
        </p:txBody>
      </p:sp>
    </p:spTree>
    <p:extLst>
      <p:ext uri="{BB962C8B-B14F-4D97-AF65-F5344CB8AC3E}">
        <p14:creationId xmlns:p14="http://schemas.microsoft.com/office/powerpoint/2010/main" val="332705375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3" name="Picture 2"/>
          <p:cNvPicPr>
            <a:picLocks noChangeAspect="1"/>
          </p:cNvPicPr>
          <p:nvPr/>
        </p:nvPicPr>
        <p:blipFill>
          <a:blip r:embed="rId3"/>
          <a:stretch>
            <a:fillRect/>
          </a:stretch>
        </p:blipFill>
        <p:spPr>
          <a:xfrm>
            <a:off x="1921921" y="2410494"/>
            <a:ext cx="2364509" cy="2051085"/>
          </a:xfrm>
          <a:prstGeom prst="rect">
            <a:avLst/>
          </a:prstGeom>
          <a:ln>
            <a:solidFill>
              <a:schemeClr val="tx1"/>
            </a:solidFill>
          </a:ln>
        </p:spPr>
      </p:pic>
      <p:cxnSp>
        <p:nvCxnSpPr>
          <p:cNvPr id="24" name="Straight Connector 23"/>
          <p:cNvCxnSpPr/>
          <p:nvPr/>
        </p:nvCxnSpPr>
        <p:spPr>
          <a:xfrm flipV="1">
            <a:off x="2963952" y="3121136"/>
            <a:ext cx="238592" cy="3457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rot="2237156">
            <a:off x="3170388" y="3143115"/>
            <a:ext cx="78581" cy="78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201</a:t>
            </a:fld>
            <a:endParaRPr lang="en-US"/>
          </a:p>
        </p:txBody>
      </p:sp>
    </p:spTree>
    <p:extLst>
      <p:ext uri="{BB962C8B-B14F-4D97-AF65-F5344CB8AC3E}">
        <p14:creationId xmlns:p14="http://schemas.microsoft.com/office/powerpoint/2010/main" val="402017737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9" name="Straight Connector 28"/>
          <p:cNvCxnSpPr>
            <a:stCxn id="22" idx="6"/>
            <a:endCxn id="15" idx="0"/>
          </p:cNvCxnSpPr>
          <p:nvPr/>
        </p:nvCxnSpPr>
        <p:spPr>
          <a:xfrm flipV="1">
            <a:off x="3175089" y="3745065"/>
            <a:ext cx="295454" cy="335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202</a:t>
            </a:fld>
            <a:endParaRPr lang="en-US"/>
          </a:p>
        </p:txBody>
      </p:sp>
    </p:spTree>
    <p:extLst>
      <p:ext uri="{BB962C8B-B14F-4D97-AF65-F5344CB8AC3E}">
        <p14:creationId xmlns:p14="http://schemas.microsoft.com/office/powerpoint/2010/main" val="14657923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Callout 14"/>
          <p:cNvSpPr/>
          <p:nvPr/>
        </p:nvSpPr>
        <p:spPr>
          <a:xfrm>
            <a:off x="3153191" y="1409700"/>
            <a:ext cx="1925436" cy="902344"/>
          </a:xfrm>
          <a:prstGeom prst="wedgeEllipseCallout">
            <a:avLst>
              <a:gd name="adj1" fmla="val -30569"/>
              <a:gd name="adj2" fmla="val 19942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8" name="Straight Connector 17"/>
          <p:cNvCxnSpPr>
            <a:endCxn id="19"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a:stCxn id="19"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Oval 2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203</a:t>
            </a:fld>
            <a:endParaRPr lang="en-US"/>
          </a:p>
        </p:txBody>
      </p:sp>
    </p:spTree>
    <p:extLst>
      <p:ext uri="{BB962C8B-B14F-4D97-AF65-F5344CB8AC3E}">
        <p14:creationId xmlns:p14="http://schemas.microsoft.com/office/powerpoint/2010/main" val="766873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3502129" y="3535078"/>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endCxn id="20"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20"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204</a:t>
            </a:fld>
            <a:endParaRPr lang="en-US"/>
          </a:p>
        </p:txBody>
      </p:sp>
    </p:spTree>
    <p:extLst>
      <p:ext uri="{BB962C8B-B14F-4D97-AF65-F5344CB8AC3E}">
        <p14:creationId xmlns:p14="http://schemas.microsoft.com/office/powerpoint/2010/main" val="164319853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1" name="Straight Connector 10"/>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Callout 25"/>
          <p:cNvSpPr/>
          <p:nvPr/>
        </p:nvSpPr>
        <p:spPr>
          <a:xfrm>
            <a:off x="4188936" y="767148"/>
            <a:ext cx="1925436" cy="902344"/>
          </a:xfrm>
          <a:prstGeom prst="wedgeEllipseCallout">
            <a:avLst>
              <a:gd name="adj1" fmla="val -33136"/>
              <a:gd name="adj2" fmla="val 17751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right</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Oval 14"/>
          <p:cNvSpPr/>
          <p:nvPr/>
        </p:nvSpPr>
        <p:spPr>
          <a:xfrm>
            <a:off x="4357315" y="287771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1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Oval 2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205</a:t>
            </a:fld>
            <a:endParaRPr lang="en-US"/>
          </a:p>
        </p:txBody>
      </p:sp>
    </p:spTree>
    <p:extLst>
      <p:ext uri="{BB962C8B-B14F-4D97-AF65-F5344CB8AC3E}">
        <p14:creationId xmlns:p14="http://schemas.microsoft.com/office/powerpoint/2010/main" val="377679994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 name="Picture 1"/>
          <p:cNvPicPr>
            <a:picLocks noChangeAspect="1"/>
          </p:cNvPicPr>
          <p:nvPr/>
        </p:nvPicPr>
        <p:blipFill>
          <a:blip r:embed="rId3"/>
          <a:stretch>
            <a:fillRect/>
          </a:stretch>
        </p:blipFill>
        <p:spPr>
          <a:xfrm>
            <a:off x="4224120" y="1901289"/>
            <a:ext cx="4350920" cy="3765219"/>
          </a:xfrm>
          <a:prstGeom prst="rect">
            <a:avLst/>
          </a:prstGeom>
        </p:spPr>
      </p:pic>
      <p:cxnSp>
        <p:nvCxnSpPr>
          <p:cNvPr id="23" name="Straight Arrow Connector 22"/>
          <p:cNvCxnSpPr/>
          <p:nvPr/>
        </p:nvCxnSpPr>
        <p:spPr>
          <a:xfrm flipV="1">
            <a:off x="1745673" y="2369127"/>
            <a:ext cx="2784763" cy="775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731818" y="2757055"/>
            <a:ext cx="2757055" cy="6373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0473" y="3034145"/>
            <a:ext cx="2479963" cy="56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022764" y="3394364"/>
            <a:ext cx="2466109" cy="4294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842655" y="4017818"/>
            <a:ext cx="2687781" cy="6056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731818" y="4239491"/>
            <a:ext cx="2660073" cy="6511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050473" y="4623517"/>
            <a:ext cx="2438400" cy="6273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206</a:t>
            </a:fld>
            <a:endParaRPr lang="en-US"/>
          </a:p>
        </p:txBody>
      </p:sp>
    </p:spTree>
    <p:extLst>
      <p:ext uri="{BB962C8B-B14F-4D97-AF65-F5344CB8AC3E}">
        <p14:creationId xmlns:p14="http://schemas.microsoft.com/office/powerpoint/2010/main" val="11522541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3" name="Group 12"/>
          <p:cNvGrpSpPr/>
          <p:nvPr/>
        </p:nvGrpSpPr>
        <p:grpSpPr>
          <a:xfrm>
            <a:off x="5298047" y="2627292"/>
            <a:ext cx="1808322" cy="682579"/>
            <a:chOff x="6520756" y="2416407"/>
            <a:chExt cx="1808322" cy="523110"/>
          </a:xfrm>
        </p:grpSpPr>
        <p:sp>
          <p:nvSpPr>
            <p:cNvPr id="14" name="Shape 689"/>
            <p:cNvSpPr/>
            <p:nvPr/>
          </p:nvSpPr>
          <p:spPr>
            <a:xfrm>
              <a:off x="6520756" y="2653845"/>
              <a:ext cx="1808322" cy="28567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6" name="Straight Arrow Connector 15"/>
          <p:cNvCxnSpPr>
            <a:endCxn id="18" idx="1"/>
          </p:cNvCxnSpPr>
          <p:nvPr/>
        </p:nvCxnSpPr>
        <p:spPr>
          <a:xfrm>
            <a:off x="2112135" y="3994365"/>
            <a:ext cx="2961501" cy="366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stretch>
            <a:fillRect/>
          </a:stretch>
        </p:blipFill>
        <p:spPr>
          <a:xfrm>
            <a:off x="5073636" y="3994365"/>
            <a:ext cx="2257143" cy="733333"/>
          </a:xfrm>
          <a:prstGeom prst="rect">
            <a:avLst/>
          </a:prstGeom>
          <a:ln>
            <a:solidFill>
              <a:schemeClr val="tx1"/>
            </a:solidFill>
          </a:ln>
        </p:spPr>
      </p:pic>
      <p:cxnSp>
        <p:nvCxnSpPr>
          <p:cNvPr id="21" name="Straight Arrow Connector 20"/>
          <p:cNvCxnSpPr>
            <a:stCxn id="18" idx="0"/>
            <a:endCxn id="14" idx="2"/>
          </p:cNvCxnSpPr>
          <p:nvPr/>
        </p:nvCxnSpPr>
        <p:spPr>
          <a:xfrm flipV="1">
            <a:off x="6202208" y="3309871"/>
            <a:ext cx="0" cy="684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207</a:t>
            </a:fld>
            <a:endParaRPr lang="en-US"/>
          </a:p>
        </p:txBody>
      </p:sp>
    </p:spTree>
    <p:extLst>
      <p:ext uri="{BB962C8B-B14F-4D97-AF65-F5344CB8AC3E}">
        <p14:creationId xmlns:p14="http://schemas.microsoft.com/office/powerpoint/2010/main" val="227168834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888641"/>
            <a:chOff x="6520756" y="2416407"/>
            <a:chExt cx="1808322" cy="681030"/>
          </a:xfrm>
        </p:grpSpPr>
        <p:sp>
          <p:nvSpPr>
            <p:cNvPr id="11" name="Shape 689"/>
            <p:cNvSpPr/>
            <p:nvPr/>
          </p:nvSpPr>
          <p:spPr>
            <a:xfrm>
              <a:off x="6520756" y="2653845"/>
              <a:ext cx="1808322" cy="44359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Title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a:endCxn id="16" idx="1"/>
          </p:cNvCxnSpPr>
          <p:nvPr/>
        </p:nvCxnSpPr>
        <p:spPr>
          <a:xfrm>
            <a:off x="1739900" y="3855295"/>
            <a:ext cx="3367070" cy="1858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5106970" y="5575769"/>
            <a:ext cx="2190476" cy="276190"/>
          </a:xfrm>
          <a:prstGeom prst="rect">
            <a:avLst/>
          </a:prstGeom>
          <a:ln>
            <a:solidFill>
              <a:schemeClr val="tx1"/>
            </a:solidFill>
          </a:ln>
        </p:spPr>
      </p:pic>
      <p:sp>
        <p:nvSpPr>
          <p:cNvPr id="19" name="TextBox 18"/>
          <p:cNvSpPr txBox="1"/>
          <p:nvPr/>
        </p:nvSpPr>
        <p:spPr>
          <a:xfrm>
            <a:off x="5347647" y="4334446"/>
            <a:ext cx="1709122"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Chếch</a:t>
            </a:r>
            <a:r>
              <a:rPr kumimoji="0" lang="en-US" sz="1800" b="0" i="0" u="none" strike="noStrike" kern="0" cap="none" spc="0" normalizeH="0" baseline="0" noProof="0" dirty="0" smtClean="0">
                <a:ln>
                  <a:noFill/>
                </a:ln>
                <a:solidFill>
                  <a:sysClr val="windowText" lastClr="000000"/>
                </a:solidFill>
                <a:effectLst/>
                <a:uLnTx/>
                <a:uFillTx/>
              </a:rPr>
              <a:t> sang </a:t>
            </a:r>
            <a:r>
              <a:rPr kumimoji="0" lang="en-US" sz="1800" b="0" i="0" u="none" strike="noStrike" kern="0" cap="none" spc="0" normalizeH="0" baseline="0" noProof="0" dirty="0" err="1" smtClean="0">
                <a:ln>
                  <a:noFill/>
                </a:ln>
                <a:solidFill>
                  <a:sysClr val="windowText" lastClr="000000"/>
                </a:solidFill>
                <a:effectLst/>
                <a:uLnTx/>
                <a:uFillTx/>
              </a:rPr>
              <a:t>phải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2" name="Straight Arrow Connector 21"/>
          <p:cNvCxnSpPr>
            <a:stCxn id="16" idx="0"/>
            <a:endCxn id="19" idx="2"/>
          </p:cNvCxnSpPr>
          <p:nvPr/>
        </p:nvCxnSpPr>
        <p:spPr>
          <a:xfrm flipV="1">
            <a:off x="6202208" y="4703778"/>
            <a:ext cx="0" cy="8719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0"/>
            <a:endCxn id="11" idx="2"/>
          </p:cNvCxnSpPr>
          <p:nvPr/>
        </p:nvCxnSpPr>
        <p:spPr>
          <a:xfrm flipV="1">
            <a:off x="6202208" y="3515934"/>
            <a:ext cx="0" cy="8185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208</a:t>
            </a:fld>
            <a:endParaRPr lang="en-US"/>
          </a:p>
        </p:txBody>
      </p:sp>
    </p:spTree>
    <p:extLst>
      <p:ext uri="{BB962C8B-B14F-4D97-AF65-F5344CB8AC3E}">
        <p14:creationId xmlns:p14="http://schemas.microsoft.com/office/powerpoint/2010/main" val="76882253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209</a:t>
            </a:fld>
            <a:endParaRPr lang="en-US"/>
          </a:p>
        </p:txBody>
      </p:sp>
    </p:spTree>
    <p:extLst>
      <p:ext uri="{BB962C8B-B14F-4D97-AF65-F5344CB8AC3E}">
        <p14:creationId xmlns:p14="http://schemas.microsoft.com/office/powerpoint/2010/main" val="4127008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1200" y="1404937"/>
            <a:ext cx="5181600" cy="4048125"/>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21</a:t>
            </a:fld>
            <a:endParaRPr lang="en-US"/>
          </a:p>
        </p:txBody>
      </p:sp>
    </p:spTree>
    <p:extLst>
      <p:ext uri="{BB962C8B-B14F-4D97-AF65-F5344CB8AC3E}">
        <p14:creationId xmlns:p14="http://schemas.microsoft.com/office/powerpoint/2010/main" val="398580070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210</a:t>
            </a:fld>
            <a:endParaRPr lang="en-US"/>
          </a:p>
        </p:txBody>
      </p:sp>
    </p:spTree>
    <p:extLst>
      <p:ext uri="{BB962C8B-B14F-4D97-AF65-F5344CB8AC3E}">
        <p14:creationId xmlns:p14="http://schemas.microsoft.com/office/powerpoint/2010/main" val="417511087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733801"/>
            <a:ext cx="1327509" cy="15615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211</a:t>
            </a:fld>
            <a:endParaRPr lang="en-US"/>
          </a:p>
        </p:txBody>
      </p:sp>
    </p:spTree>
    <p:extLst>
      <p:ext uri="{BB962C8B-B14F-4D97-AF65-F5344CB8AC3E}">
        <p14:creationId xmlns:p14="http://schemas.microsoft.com/office/powerpoint/2010/main" val="20751996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212</a:t>
            </a:fld>
            <a:endParaRPr lang="en-US"/>
          </a:p>
        </p:txBody>
      </p:sp>
    </p:spTree>
    <p:extLst>
      <p:ext uri="{BB962C8B-B14F-4D97-AF65-F5344CB8AC3E}">
        <p14:creationId xmlns:p14="http://schemas.microsoft.com/office/powerpoint/2010/main" val="233040955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1"/>
            <a:ext cx="1808322" cy="1367075"/>
            <a:chOff x="6520756" y="2416407"/>
            <a:chExt cx="1808322" cy="1047689"/>
          </a:xfrm>
        </p:grpSpPr>
        <p:sp>
          <p:nvSpPr>
            <p:cNvPr id="1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LongMessage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&lt;b&gt;bên phải&lt;/b&gt; để vào &lt;b&gt;Trường 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Vietinbank 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994368"/>
            <a:ext cx="1327509" cy="13009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213</a:t>
            </a:fld>
            <a:endParaRPr lang="en-US"/>
          </a:p>
        </p:txBody>
      </p:sp>
    </p:spTree>
    <p:extLst>
      <p:ext uri="{BB962C8B-B14F-4D97-AF65-F5344CB8AC3E}">
        <p14:creationId xmlns:p14="http://schemas.microsoft.com/office/powerpoint/2010/main" val="81388805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214</a:t>
            </a:fld>
            <a:endParaRPr lang="en-US"/>
          </a:p>
        </p:txBody>
      </p:sp>
    </p:spTree>
    <p:extLst>
      <p:ext uri="{BB962C8B-B14F-4D97-AF65-F5344CB8AC3E}">
        <p14:creationId xmlns:p14="http://schemas.microsoft.com/office/powerpoint/2010/main" val="3334462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76229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Problem</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sp>
        <p:nvSpPr>
          <p:cNvPr id="5" name="TextBox 4"/>
          <p:cNvSpPr txBox="1"/>
          <p:nvPr/>
        </p:nvSpPr>
        <p:spPr>
          <a:xfrm>
            <a:off x="457200" y="2071302"/>
            <a:ext cx="8318090"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Now,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has application, which help him to know what he should do.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But theft is everywhere. And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is timid, suspicious, afraid man. He doesn’t want to lost his mobile.</a:t>
            </a:r>
          </a:p>
        </p:txBody>
      </p:sp>
      <p:pic>
        <p:nvPicPr>
          <p:cNvPr id="6" name="Picture 5" descr="http://img.v3.news.zdn.vn/Uploaded/fsmmy/2014_06_03/manh_kho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633" y="4112064"/>
            <a:ext cx="2915534" cy="194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30095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277120" y="4498311"/>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8620668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Tree>
    <p:extLst>
      <p:ext uri="{BB962C8B-B14F-4D97-AF65-F5344CB8AC3E}">
        <p14:creationId xmlns:p14="http://schemas.microsoft.com/office/powerpoint/2010/main" val="111481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4"/>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38666266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Tree>
    <p:extLst>
      <p:ext uri="{BB962C8B-B14F-4D97-AF65-F5344CB8AC3E}">
        <p14:creationId xmlns:p14="http://schemas.microsoft.com/office/powerpoint/2010/main" val="1188000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nvPr>
        </p:nvGraphicFramePr>
        <p:xfrm>
          <a:off x="106679" y="82333"/>
          <a:ext cx="5661732" cy="6192816"/>
        </p:xfrm>
        <a:graphic>
          <a:graphicData uri="http://schemas.openxmlformats.org/drawingml/2006/table">
            <a:tbl>
              <a:tblPr firstRow="1" bandRow="1">
                <a:tableStyleId>{5C22544A-7EE6-4342-B048-85BDC9FD1C3A}</a:tableStyleId>
              </a:tblPr>
              <a:tblGrid>
                <a:gridCol w="744064">
                  <a:extLst>
                    <a:ext uri="{9D8B030D-6E8A-4147-A177-3AD203B41FA5}">
                      <a16:colId xmlns:a16="http://schemas.microsoft.com/office/drawing/2014/main" val="20000"/>
                    </a:ext>
                  </a:extLst>
                </a:gridCol>
                <a:gridCol w="4917668">
                  <a:extLst>
                    <a:ext uri="{9D8B030D-6E8A-4147-A177-3AD203B41FA5}">
                      <a16:colId xmlns:a16="http://schemas.microsoft.com/office/drawing/2014/main" val="20001"/>
                    </a:ext>
                  </a:extLst>
                </a:gridCol>
              </a:tblGrid>
              <a:tr h="3711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365027">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365027">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365027">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106466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65027">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val="10005"/>
                  </a:ext>
                </a:extLst>
              </a:tr>
              <a:tr h="365027">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val="10006"/>
                  </a:ext>
                </a:extLst>
              </a:tr>
              <a:tr h="365027">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365027">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val="10008"/>
                  </a:ext>
                </a:extLst>
              </a:tr>
              <a:tr h="365027">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val="10009"/>
                  </a:ext>
                </a:extLst>
              </a:tr>
              <a:tr h="365027">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val="10010"/>
                  </a:ext>
                </a:extLst>
              </a:tr>
              <a:tr h="365027">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val="10011"/>
                  </a:ext>
                </a:extLst>
              </a:tr>
              <a:tr h="365027">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val="10012"/>
                  </a:ext>
                </a:extLst>
              </a:tr>
              <a:tr h="365027">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val="10013"/>
                  </a:ext>
                </a:extLst>
              </a:tr>
              <a:tr h="365027">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BX06</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sp>
        <p:nvSpPr>
          <p:cNvPr id="9" name="Rectangle 8"/>
          <p:cNvSpPr/>
          <p:nvPr/>
        </p:nvSpPr>
        <p:spPr>
          <a:xfrm>
            <a:off x="4953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10" name="Table 9"/>
          <p:cNvGraphicFramePr>
            <a:graphicFrameLocks noGrp="1"/>
          </p:cNvGraphicFramePr>
          <p:nvPr>
            <p:extLst/>
          </p:nvPr>
        </p:nvGraphicFramePr>
        <p:xfrm>
          <a:off x="6335282" y="6836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val="10001"/>
                  </a:ext>
                </a:extLst>
              </a:tr>
            </a:tbl>
          </a:graphicData>
        </a:graphic>
      </p:graphicFrame>
      <p:cxnSp>
        <p:nvCxnSpPr>
          <p:cNvPr id="11" name="Straight Arrow Connector 10"/>
          <p:cNvCxnSpPr/>
          <p:nvPr/>
        </p:nvCxnSpPr>
        <p:spPr>
          <a:xfrm flipV="1">
            <a:off x="3576320" y="632389"/>
            <a:ext cx="2807388" cy="54737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Picture 12"/>
          <p:cNvPicPr>
            <a:picLocks noChangeAspect="1"/>
          </p:cNvPicPr>
          <p:nvPr/>
        </p:nvPicPr>
        <p:blipFill>
          <a:blip r:embed="rId3"/>
          <a:stretch>
            <a:fillRect/>
          </a:stretch>
        </p:blipFill>
        <p:spPr>
          <a:xfrm>
            <a:off x="5995673" y="2203747"/>
            <a:ext cx="3054323" cy="2386190"/>
          </a:xfrm>
          <a:prstGeom prst="rect">
            <a:avLst/>
          </a:prstGeom>
        </p:spPr>
      </p:pic>
      <p:cxnSp>
        <p:nvCxnSpPr>
          <p:cNvPr id="8" name="Straight Arrow Connector 7"/>
          <p:cNvCxnSpPr/>
          <p:nvPr/>
        </p:nvCxnSpPr>
        <p:spPr>
          <a:xfrm flipV="1">
            <a:off x="3576320" y="3076486"/>
            <a:ext cx="3576510" cy="30296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22</a:t>
            </a:fld>
            <a:endParaRPr lang="en-US"/>
          </a:p>
        </p:txBody>
      </p:sp>
    </p:spTree>
    <p:extLst>
      <p:ext uri="{BB962C8B-B14F-4D97-AF65-F5344CB8AC3E}">
        <p14:creationId xmlns:p14="http://schemas.microsoft.com/office/powerpoint/2010/main" val="10350554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
        <p:nvSpPr>
          <p:cNvPr id="16" name="TextBox 15"/>
          <p:cNvSpPr txBox="1"/>
          <p:nvPr/>
        </p:nvSpPr>
        <p:spPr>
          <a:xfrm>
            <a:off x="1017916" y="4166767"/>
            <a:ext cx="1433406"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Connect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20" name="Oval 19"/>
          <p:cNvSpPr/>
          <p:nvPr/>
        </p:nvSpPr>
        <p:spPr>
          <a:xfrm>
            <a:off x="2451322" y="4626119"/>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100405152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cxnSp>
        <p:nvCxnSpPr>
          <p:cNvPr id="14" name="Straight Connector 13"/>
          <p:cNvCxnSpPr/>
          <p:nvPr/>
        </p:nvCxnSpPr>
        <p:spPr>
          <a:xfrm>
            <a:off x="7388942" y="3964033"/>
            <a:ext cx="116512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388942" y="3964033"/>
            <a:ext cx="97339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31514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lowchart: Magnetic Disk 5"/>
          <p:cNvSpPr/>
          <p:nvPr/>
        </p:nvSpPr>
        <p:spPr>
          <a:xfrm>
            <a:off x="5338916" y="2244473"/>
            <a:ext cx="125361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6860212" y="2244473"/>
            <a:ext cx="1590614" cy="86378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5" name="TextBox 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321245308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3401626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TextBox 13"/>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8337847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Rectangle 13"/>
          <p:cNvSpPr/>
          <p:nvPr/>
        </p:nvSpPr>
        <p:spPr>
          <a:xfrm>
            <a:off x="7123470" y="3697451"/>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GPS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5" name="Elbow Connector 14"/>
          <p:cNvCxnSpPr>
            <a:stCxn id="14" idx="2"/>
            <a:endCxn id="9" idx="2"/>
          </p:cNvCxnSpPr>
          <p:nvPr/>
        </p:nvCxnSpPr>
        <p:spPr>
          <a:xfrm rot="5400000" flipH="1">
            <a:off x="4346130" y="946890"/>
            <a:ext cx="415869" cy="6466166"/>
          </a:xfrm>
          <a:prstGeom prst="bentConnector3">
            <a:avLst>
              <a:gd name="adj1" fmla="val -182639"/>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51038" y="4585364"/>
            <a:ext cx="280910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Get GPS from Phone</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4348021" y="525138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3</a:t>
            </a:r>
          </a:p>
        </p:txBody>
      </p:sp>
      <p:sp>
        <p:nvSpPr>
          <p:cNvPr id="20" name="TextBox 19"/>
          <p:cNvSpPr txBox="1"/>
          <p:nvPr/>
        </p:nvSpPr>
        <p:spPr>
          <a:xfrm>
            <a:off x="6386260" y="565488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924877" y="5219617"/>
            <a:ext cx="564414" cy="958249"/>
          </a:xfrm>
          <a:prstGeom prst="rect">
            <a:avLst/>
          </a:prstGeom>
        </p:spPr>
      </p:pic>
    </p:spTree>
    <p:extLst>
      <p:ext uri="{BB962C8B-B14F-4D97-AF65-F5344CB8AC3E}">
        <p14:creationId xmlns:p14="http://schemas.microsoft.com/office/powerpoint/2010/main" val="285826857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02097" y="1015625"/>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pic>
        <p:nvPicPr>
          <p:cNvPr id="43" name="Picture 42"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8122" y="683304"/>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226</a:t>
            </a:fld>
            <a:endParaRPr lang="en-US"/>
          </a:p>
        </p:txBody>
      </p:sp>
    </p:spTree>
    <p:extLst>
      <p:ext uri="{BB962C8B-B14F-4D97-AF65-F5344CB8AC3E}">
        <p14:creationId xmlns:p14="http://schemas.microsoft.com/office/powerpoint/2010/main" val="314659218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227</a:t>
            </a:fld>
            <a:endParaRPr lang="en-US"/>
          </a:p>
        </p:txBody>
      </p:sp>
    </p:spTree>
    <p:extLst>
      <p:ext uri="{BB962C8B-B14F-4D97-AF65-F5344CB8AC3E}">
        <p14:creationId xmlns:p14="http://schemas.microsoft.com/office/powerpoint/2010/main" val="428490342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228</a:t>
            </a:fld>
            <a:endParaRPr lang="en-US"/>
          </a:p>
        </p:txBody>
      </p:sp>
    </p:spTree>
    <p:extLst>
      <p:ext uri="{BB962C8B-B14F-4D97-AF65-F5344CB8AC3E}">
        <p14:creationId xmlns:p14="http://schemas.microsoft.com/office/powerpoint/2010/main" val="396324620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782499" y="4667287"/>
            <a:ext cx="3460095"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Turn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Motorbike</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5" name="Elbow Connector 4"/>
          <p:cNvCxnSpPr>
            <a:stCxn id="38" idx="2"/>
            <a:endCxn id="19" idx="0"/>
          </p:cNvCxnSpPr>
          <p:nvPr/>
        </p:nvCxnSpPr>
        <p:spPr>
          <a:xfrm rot="16200000" flipH="1">
            <a:off x="4231025" y="2385764"/>
            <a:ext cx="1653213" cy="2909832"/>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229</a:t>
            </a:fld>
            <a:endParaRPr lang="en-US"/>
          </a:p>
        </p:txBody>
      </p:sp>
    </p:spTree>
    <p:extLst>
      <p:ext uri="{BB962C8B-B14F-4D97-AF65-F5344CB8AC3E}">
        <p14:creationId xmlns:p14="http://schemas.microsoft.com/office/powerpoint/2010/main" val="1775909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val="20000"/>
                    </a:ext>
                  </a:extLst>
                </a:gridCol>
                <a:gridCol w="4822740">
                  <a:extLst>
                    <a:ext uri="{9D8B030D-6E8A-4147-A177-3AD203B41FA5}">
                      <a16:colId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 Thi Sách, Quận 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sp>
        <p:nvSpPr>
          <p:cNvPr id="5" name="Rectangle 4"/>
          <p:cNvSpPr/>
          <p:nvPr/>
        </p:nvSpPr>
        <p:spPr>
          <a:xfrm>
            <a:off x="596900" y="63246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338321" y="106645"/>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val="10002"/>
                  </a:ext>
                </a:extLst>
              </a:tr>
            </a:tbl>
          </a:graphicData>
        </a:graphic>
      </p:graphicFrame>
      <p:pic>
        <p:nvPicPr>
          <p:cNvPr id="16" name="Picture 15"/>
          <p:cNvPicPr>
            <a:picLocks noChangeAspect="1"/>
          </p:cNvPicPr>
          <p:nvPr/>
        </p:nvPicPr>
        <p:blipFill>
          <a:blip r:embed="rId3"/>
          <a:stretch>
            <a:fillRect/>
          </a:stretch>
        </p:blipFill>
        <p:spPr>
          <a:xfrm>
            <a:off x="5987127" y="2537572"/>
            <a:ext cx="3054323" cy="2386190"/>
          </a:xfrm>
          <a:prstGeom prst="rect">
            <a:avLst/>
          </a:prstGeom>
        </p:spPr>
      </p:pic>
      <p:cxnSp>
        <p:nvCxnSpPr>
          <p:cNvPr id="10" name="Straight Arrow Connector 9"/>
          <p:cNvCxnSpPr/>
          <p:nvPr/>
        </p:nvCxnSpPr>
        <p:spPr>
          <a:xfrm flipV="1">
            <a:off x="5293360" y="3452929"/>
            <a:ext cx="1979111" cy="23077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flipV="1">
            <a:off x="5293360" y="1145136"/>
            <a:ext cx="1175806" cy="46155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23</a:t>
            </a:fld>
            <a:endParaRPr lang="en-US"/>
          </a:p>
        </p:txBody>
      </p:sp>
    </p:spTree>
    <p:extLst>
      <p:ext uri="{BB962C8B-B14F-4D97-AF65-F5344CB8AC3E}">
        <p14:creationId xmlns:p14="http://schemas.microsoft.com/office/powerpoint/2010/main" val="11745542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29650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Create DataMap object</a:t>
            </a:r>
          </a:p>
        </p:txBody>
      </p:sp>
      <p:grpSp>
        <p:nvGrpSpPr>
          <p:cNvPr id="21" name="Group 20"/>
          <p:cNvGrpSpPr/>
          <p:nvPr/>
        </p:nvGrpSpPr>
        <p:grpSpPr>
          <a:xfrm>
            <a:off x="5275385" y="4471157"/>
            <a:ext cx="3720511" cy="1367077"/>
            <a:chOff x="6520756" y="2416406"/>
            <a:chExt cx="1808322" cy="1047690"/>
          </a:xfrm>
        </p:grpSpPr>
        <p:sp>
          <p:nvSpPr>
            <p:cNvPr id="22"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7" name="Picture 16"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230</a:t>
            </a:fld>
            <a:endParaRPr lang="en-US"/>
          </a:p>
        </p:txBody>
      </p:sp>
    </p:spTree>
    <p:extLst>
      <p:ext uri="{BB962C8B-B14F-4D97-AF65-F5344CB8AC3E}">
        <p14:creationId xmlns:p14="http://schemas.microsoft.com/office/powerpoint/2010/main" val="192750174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231</a:t>
            </a:fld>
            <a:endParaRPr lang="en-US"/>
          </a:p>
        </p:txBody>
      </p:sp>
    </p:spTree>
    <p:extLst>
      <p:ext uri="{BB962C8B-B14F-4D97-AF65-F5344CB8AC3E}">
        <p14:creationId xmlns:p14="http://schemas.microsoft.com/office/powerpoint/2010/main" val="224915181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232</a:t>
            </a:fld>
            <a:endParaRPr lang="en-US"/>
          </a:p>
        </p:txBody>
      </p:sp>
    </p:spTree>
    <p:extLst>
      <p:ext uri="{BB962C8B-B14F-4D97-AF65-F5344CB8AC3E}">
        <p14:creationId xmlns:p14="http://schemas.microsoft.com/office/powerpoint/2010/main" val="25370367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233</a:t>
            </a:fld>
            <a:endParaRPr lang="en-US"/>
          </a:p>
        </p:txBody>
      </p:sp>
    </p:spTree>
    <p:extLst>
      <p:ext uri="{BB962C8B-B14F-4D97-AF65-F5344CB8AC3E}">
        <p14:creationId xmlns:p14="http://schemas.microsoft.com/office/powerpoint/2010/main" val="10479440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234</a:t>
            </a:fld>
            <a:endParaRPr lang="en-US"/>
          </a:p>
        </p:txBody>
      </p:sp>
    </p:spTree>
    <p:extLst>
      <p:ext uri="{BB962C8B-B14F-4D97-AF65-F5344CB8AC3E}">
        <p14:creationId xmlns:p14="http://schemas.microsoft.com/office/powerpoint/2010/main" val="42411529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235</a:t>
            </a:fld>
            <a:endParaRPr lang="en-US"/>
          </a:p>
        </p:txBody>
      </p:sp>
    </p:spTree>
    <p:extLst>
      <p:ext uri="{BB962C8B-B14F-4D97-AF65-F5344CB8AC3E}">
        <p14:creationId xmlns:p14="http://schemas.microsoft.com/office/powerpoint/2010/main" val="18345947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236</a:t>
            </a:fld>
            <a:endParaRPr lang="en-US"/>
          </a:p>
        </p:txBody>
      </p:sp>
    </p:spTree>
    <p:extLst>
      <p:ext uri="{BB962C8B-B14F-4D97-AF65-F5344CB8AC3E}">
        <p14:creationId xmlns:p14="http://schemas.microsoft.com/office/powerpoint/2010/main" val="315818928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30730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5. Create Empty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6681154" y="3862198"/>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5" name="Slide Number Placeholder 4"/>
          <p:cNvSpPr>
            <a:spLocks noGrp="1"/>
          </p:cNvSpPr>
          <p:nvPr>
            <p:ph type="sldNum" sz="quarter" idx="12"/>
          </p:nvPr>
        </p:nvSpPr>
        <p:spPr/>
        <p:txBody>
          <a:bodyPr/>
          <a:lstStyle/>
          <a:p>
            <a:fld id="{4A2F9A4F-C4F0-482F-9519-68597CE94F5B}" type="slidenum">
              <a:rPr lang="en-US" smtClean="0"/>
              <a:t>237</a:t>
            </a:fld>
            <a:endParaRPr lang="en-US"/>
          </a:p>
        </p:txBody>
      </p:sp>
    </p:spTree>
    <p:extLst>
      <p:ext uri="{BB962C8B-B14F-4D97-AF65-F5344CB8AC3E}">
        <p14:creationId xmlns:p14="http://schemas.microsoft.com/office/powerpoint/2010/main" val="28667438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238</a:t>
            </a:fld>
            <a:endParaRPr lang="en-US"/>
          </a:p>
        </p:txBody>
      </p:sp>
    </p:spTree>
    <p:extLst>
      <p:ext uri="{BB962C8B-B14F-4D97-AF65-F5344CB8AC3E}">
        <p14:creationId xmlns:p14="http://schemas.microsoft.com/office/powerpoint/2010/main" val="305108178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239</a:t>
            </a:fld>
            <a:endParaRPr lang="en-US"/>
          </a:p>
        </p:txBody>
      </p:sp>
    </p:spTree>
    <p:extLst>
      <p:ext uri="{BB962C8B-B14F-4D97-AF65-F5344CB8AC3E}">
        <p14:creationId xmlns:p14="http://schemas.microsoft.com/office/powerpoint/2010/main" val="3081915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val="20000"/>
                    </a:ext>
                  </a:extLst>
                </a:gridCol>
                <a:gridCol w="4822740">
                  <a:extLst>
                    <a:ext uri="{9D8B030D-6E8A-4147-A177-3AD203B41FA5}">
                      <a16:colId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10.7767894851893</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sp>
        <p:nvSpPr>
          <p:cNvPr id="5" name="Rectangle 4"/>
          <p:cNvSpPr/>
          <p:nvPr/>
        </p:nvSpPr>
        <p:spPr>
          <a:xfrm>
            <a:off x="8001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207094" y="105546"/>
          <a:ext cx="1749039" cy="155993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444383">
                <a:tc>
                  <a:txBody>
                    <a:bodyPr/>
                    <a:lstStyle/>
                    <a:p>
                      <a:pPr algn="ctr"/>
                      <a:r>
                        <a:rPr lang="en-US" dirty="0" smtClean="0"/>
                        <a:t>Station</a:t>
                      </a:r>
                      <a:endParaRPr lang="en-US" dirty="0"/>
                    </a:p>
                  </a:txBody>
                  <a:tcPr/>
                </a:tc>
                <a:extLst>
                  <a:ext uri="{0D108BD9-81ED-4DB2-BD59-A6C34878D82A}">
                    <a16:rowId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val="10002"/>
                  </a:ext>
                </a:extLst>
              </a:tr>
              <a:tr h="371849">
                <a:tc>
                  <a:txBody>
                    <a:bodyPr/>
                    <a:lstStyle/>
                    <a:p>
                      <a:r>
                        <a:rPr lang="en-US" dirty="0" smtClean="0"/>
                        <a:t>Latitude</a:t>
                      </a:r>
                      <a:endParaRPr lang="en-US" dirty="0"/>
                    </a:p>
                  </a:txBody>
                  <a:tcPr/>
                </a:tc>
                <a:extLst>
                  <a:ext uri="{0D108BD9-81ED-4DB2-BD59-A6C34878D82A}">
                    <a16:rowId xmlns:a16="http://schemas.microsoft.com/office/drawing/2014/main" val="10003"/>
                  </a:ext>
                </a:extLst>
              </a:tr>
            </a:tbl>
          </a:graphicData>
        </a:graphic>
      </p:graphicFrame>
      <p:cxnSp>
        <p:nvCxnSpPr>
          <p:cNvPr id="7" name="Straight Arrow Connector 6"/>
          <p:cNvCxnSpPr/>
          <p:nvPr/>
        </p:nvCxnSpPr>
        <p:spPr>
          <a:xfrm flipV="1">
            <a:off x="4318000" y="1572426"/>
            <a:ext cx="1963160" cy="30808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5961489" y="2562671"/>
            <a:ext cx="3054323" cy="2386190"/>
          </a:xfrm>
          <a:prstGeom prst="rect">
            <a:avLst/>
          </a:prstGeom>
        </p:spPr>
      </p:pic>
      <p:cxnSp>
        <p:nvCxnSpPr>
          <p:cNvPr id="9" name="Straight Arrow Connector 8"/>
          <p:cNvCxnSpPr/>
          <p:nvPr/>
        </p:nvCxnSpPr>
        <p:spPr>
          <a:xfrm flipV="1">
            <a:off x="4318000" y="3443955"/>
            <a:ext cx="2843376" cy="12093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24</a:t>
            </a:fld>
            <a:endParaRPr lang="en-US"/>
          </a:p>
        </p:txBody>
      </p:sp>
    </p:spTree>
    <p:extLst>
      <p:ext uri="{BB962C8B-B14F-4D97-AF65-F5344CB8AC3E}">
        <p14:creationId xmlns:p14="http://schemas.microsoft.com/office/powerpoint/2010/main" val="36746840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240</a:t>
            </a:fld>
            <a:endParaRPr lang="en-US"/>
          </a:p>
        </p:txBody>
      </p:sp>
    </p:spTree>
    <p:extLst>
      <p:ext uri="{BB962C8B-B14F-4D97-AF65-F5344CB8AC3E}">
        <p14:creationId xmlns:p14="http://schemas.microsoft.com/office/powerpoint/2010/main" val="407961525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241</a:t>
            </a:fld>
            <a:endParaRPr lang="en-US"/>
          </a:p>
        </p:txBody>
      </p:sp>
    </p:spTree>
    <p:extLst>
      <p:ext uri="{BB962C8B-B14F-4D97-AF65-F5344CB8AC3E}">
        <p14:creationId xmlns:p14="http://schemas.microsoft.com/office/powerpoint/2010/main" val="239881423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38847" y="3322245"/>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7" name="TextBox 26"/>
          <p:cNvSpPr txBox="1"/>
          <p:nvPr/>
        </p:nvSpPr>
        <p:spPr>
          <a:xfrm>
            <a:off x="1312640" y="4392705"/>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096933" y="3975805"/>
            <a:ext cx="16000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Create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6548310" y="434210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4A2F9A4F-C4F0-482F-9519-68597CE94F5B}" type="slidenum">
              <a:rPr lang="en-US" smtClean="0"/>
              <a:t>242</a:t>
            </a:fld>
            <a:endParaRPr lang="en-US"/>
          </a:p>
        </p:txBody>
      </p:sp>
    </p:spTree>
    <p:extLst>
      <p:ext uri="{BB962C8B-B14F-4D97-AF65-F5344CB8AC3E}">
        <p14:creationId xmlns:p14="http://schemas.microsoft.com/office/powerpoint/2010/main" val="29953285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40339" y="3141046"/>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533958" y="4100938"/>
            <a:ext cx="8547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render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2022764" y="432575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0" name="TextBox 29"/>
          <p:cNvSpPr txBox="1"/>
          <p:nvPr/>
        </p:nvSpPr>
        <p:spPr>
          <a:xfrm>
            <a:off x="2533881" y="3713325"/>
            <a:ext cx="36948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8</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Wear render data to map for user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2839" y="4100938"/>
            <a:ext cx="1344469" cy="1335624"/>
          </a:xfrm>
          <a:prstGeom prst="rect">
            <a:avLst/>
          </a:prstGeom>
        </p:spPr>
      </p:pic>
      <p:sp>
        <p:nvSpPr>
          <p:cNvPr id="8" name="Slide Number Placeholder 7"/>
          <p:cNvSpPr>
            <a:spLocks noGrp="1"/>
          </p:cNvSpPr>
          <p:nvPr>
            <p:ph type="sldNum" sz="quarter" idx="12"/>
          </p:nvPr>
        </p:nvSpPr>
        <p:spPr/>
        <p:txBody>
          <a:bodyPr/>
          <a:lstStyle/>
          <a:p>
            <a:fld id="{4A2F9A4F-C4F0-482F-9519-68597CE94F5B}" type="slidenum">
              <a:rPr lang="en-US" smtClean="0"/>
              <a:t>243</a:t>
            </a:fld>
            <a:endParaRPr lang="en-US"/>
          </a:p>
        </p:txBody>
      </p:sp>
    </p:spTree>
    <p:extLst>
      <p:ext uri="{BB962C8B-B14F-4D97-AF65-F5344CB8AC3E}">
        <p14:creationId xmlns:p14="http://schemas.microsoft.com/office/powerpoint/2010/main" val="146962483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244</a:t>
            </a:fld>
            <a:endParaRPr lang="en-US">
              <a:solidFill>
                <a:prstClr val="black">
                  <a:tint val="75000"/>
                </a:prstClr>
              </a:solidFill>
            </a:endParaRPr>
          </a:p>
        </p:txBody>
      </p:sp>
    </p:spTree>
    <p:extLst>
      <p:ext uri="{BB962C8B-B14F-4D97-AF65-F5344CB8AC3E}">
        <p14:creationId xmlns:p14="http://schemas.microsoft.com/office/powerpoint/2010/main" val="13252119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245</a:t>
            </a:fld>
            <a:endParaRPr lang="en-US">
              <a:solidFill>
                <a:prstClr val="black">
                  <a:tint val="75000"/>
                </a:prstClr>
              </a:solidFill>
            </a:endParaRPr>
          </a:p>
        </p:txBody>
      </p:sp>
    </p:spTree>
    <p:extLst>
      <p:ext uri="{BB962C8B-B14F-4D97-AF65-F5344CB8AC3E}">
        <p14:creationId xmlns:p14="http://schemas.microsoft.com/office/powerpoint/2010/main" val="375077528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262158"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DEMO</a:t>
            </a:r>
            <a:endParaRPr kumimoji="0" lang="en-US" sz="5400" b="0" i="0" u="none" strike="noStrike" kern="0" cap="none" spc="0" normalizeH="0" baseline="0" noProof="0" dirty="0">
              <a:ln>
                <a:noFill/>
              </a:ln>
              <a:solidFill>
                <a:schemeClr val="bg1"/>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Navigate each turn on motorbike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user</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wear</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896036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 sz="1800" b="0" i="0" u="none" strike="noStrike" kern="0" cap="none" spc="0" normalizeH="0" baseline="0" noProof="0">
              <a:ln>
                <a:noFill/>
              </a:ln>
              <a:solidFill>
                <a:sysClr val="windowText" lastClr="000000"/>
              </a:solidFill>
              <a:effectLst/>
              <a:uLnTx/>
              <a:uFillTx/>
            </a:endParaRPr>
          </a:p>
        </p:txBody>
      </p:sp>
      <p:sp>
        <p:nvSpPr>
          <p:cNvPr id="9"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Smart wear is too small to view detail information</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Not everyone has smart wear.</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Price of smart wear is not cheap.</a:t>
            </a:r>
            <a:endParaRPr kumimoji="0" lang="en-US" sz="2800" b="0" i="0" u="none" strike="noStrike" kern="1200" cap="none" spc="0" normalizeH="0" baseline="0" noProof="0" dirty="0">
              <a:ln>
                <a:noFill/>
              </a:ln>
              <a:solidFill>
                <a:schemeClr val="tx1"/>
              </a:solidFill>
              <a:effectLst/>
              <a:uLnTx/>
              <a:uFillTx/>
              <a:latin typeface="Cambria" panose="02040503050406030204" pitchFamily="18" charset="0"/>
              <a:ea typeface="+mn-ea"/>
              <a:cs typeface="+mn-cs"/>
            </a:endParaRPr>
          </a:p>
        </p:txBody>
      </p:sp>
      <p:pic>
        <p:nvPicPr>
          <p:cNvPr id="11" name="Picture 10" descr="https://encrypted-tbn3.gstatic.com/images?q=tbn:ANd9GcQW0Mb9NxFOFJ3Pgf9abKAnH-e5B3Gm937ObRS4VKqxXk3dvC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23" y="3967162"/>
            <a:ext cx="2076450"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19762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6867203" y="4670621"/>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spTree>
    <p:extLst>
      <p:ext uri="{BB962C8B-B14F-4D97-AF65-F5344CB8AC3E}">
        <p14:creationId xmlns:p14="http://schemas.microsoft.com/office/powerpoint/2010/main" val="17812782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 sz="1800" b="0" i="0" u="none" strike="noStrike" kern="0" cap="none" spc="0" normalizeH="0" baseline="0" noProof="0">
              <a:ln>
                <a:noFill/>
              </a:ln>
              <a:solidFill>
                <a:sysClr val="windowText" lastClr="000000"/>
              </a:solidFill>
              <a:effectLst/>
              <a:uLnTx/>
              <a:uFillTx/>
            </a:endParaRPr>
          </a:p>
        </p:txBody>
      </p:sp>
      <p:pic>
        <p:nvPicPr>
          <p:cNvPr id="1026"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576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val="20000"/>
                    </a:ext>
                  </a:extLst>
                </a:gridCol>
                <a:gridCol w="4822740">
                  <a:extLst>
                    <a:ext uri="{9D8B030D-6E8A-4147-A177-3AD203B41FA5}">
                      <a16:colId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106.705856990563</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sp>
        <p:nvSpPr>
          <p:cNvPr id="5" name="Rectangle 4"/>
          <p:cNvSpPr/>
          <p:nvPr/>
        </p:nvSpPr>
        <p:spPr>
          <a:xfrm>
            <a:off x="678180" y="63754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19087" y="76911"/>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val="10002"/>
                  </a:ext>
                </a:extLst>
              </a:tr>
              <a:tr h="371849">
                <a:tc>
                  <a:txBody>
                    <a:bodyPr/>
                    <a:lstStyle/>
                    <a:p>
                      <a:r>
                        <a:rPr lang="en-US" dirty="0" smtClean="0"/>
                        <a:t>Latitude</a:t>
                      </a:r>
                      <a:endParaRPr lang="en-US" dirty="0"/>
                    </a:p>
                  </a:txBody>
                  <a:tcPr/>
                </a:tc>
                <a:extLst>
                  <a:ext uri="{0D108BD9-81ED-4DB2-BD59-A6C34878D82A}">
                    <a16:rowId xmlns:a16="http://schemas.microsoft.com/office/drawing/2014/main" val="10003"/>
                  </a:ext>
                </a:extLst>
              </a:tr>
              <a:tr h="371849">
                <a:tc>
                  <a:txBody>
                    <a:bodyPr/>
                    <a:lstStyle/>
                    <a:p>
                      <a:r>
                        <a:rPr lang="en-US" dirty="0" smtClean="0"/>
                        <a:t>Longitude</a:t>
                      </a:r>
                      <a:endParaRPr lang="en-US" dirty="0"/>
                    </a:p>
                  </a:txBody>
                  <a:tcPr/>
                </a:tc>
                <a:extLst>
                  <a:ext uri="{0D108BD9-81ED-4DB2-BD59-A6C34878D82A}">
                    <a16:rowId xmlns:a16="http://schemas.microsoft.com/office/drawing/2014/main" val="10004"/>
                  </a:ext>
                </a:extLst>
              </a:tr>
            </a:tbl>
          </a:graphicData>
        </a:graphic>
      </p:graphicFrame>
      <p:cxnSp>
        <p:nvCxnSpPr>
          <p:cNvPr id="7" name="Straight Arrow Connector 6"/>
          <p:cNvCxnSpPr/>
          <p:nvPr/>
        </p:nvCxnSpPr>
        <p:spPr>
          <a:xfrm flipV="1">
            <a:off x="4287520" y="1854437"/>
            <a:ext cx="1839815" cy="24229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stretch>
            <a:fillRect/>
          </a:stretch>
        </p:blipFill>
        <p:spPr>
          <a:xfrm>
            <a:off x="5995672" y="2794913"/>
            <a:ext cx="3054323" cy="2386190"/>
          </a:xfrm>
          <a:prstGeom prst="rect">
            <a:avLst/>
          </a:prstGeom>
        </p:spPr>
      </p:pic>
      <p:cxnSp>
        <p:nvCxnSpPr>
          <p:cNvPr id="9" name="Straight Arrow Connector 8"/>
          <p:cNvCxnSpPr/>
          <p:nvPr/>
        </p:nvCxnSpPr>
        <p:spPr>
          <a:xfrm flipV="1">
            <a:off x="4287520" y="3597779"/>
            <a:ext cx="2890947" cy="6795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25</a:t>
            </a:fld>
            <a:endParaRPr lang="en-US"/>
          </a:p>
        </p:txBody>
      </p:sp>
    </p:spTree>
    <p:extLst>
      <p:ext uri="{BB962C8B-B14F-4D97-AF65-F5344CB8AC3E}">
        <p14:creationId xmlns:p14="http://schemas.microsoft.com/office/powerpoint/2010/main" val="351645446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7" name="Rectangle 6"/>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9" name="Straight Arrow Connector 8"/>
          <p:cNvCxnSpPr>
            <a:stCxn id="4"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250</a:t>
            </a:fld>
            <a:endParaRPr lang="en"/>
          </a:p>
        </p:txBody>
      </p:sp>
    </p:spTree>
    <p:extLst>
      <p:ext uri="{BB962C8B-B14F-4D97-AF65-F5344CB8AC3E}">
        <p14:creationId xmlns:p14="http://schemas.microsoft.com/office/powerpoint/2010/main" val="105656857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fld id="{00000000-1234-1234-1234-123412341234}" type="slidenum">
              <a:rPr lang="en" smtClean="0"/>
              <a:pPr/>
              <a:t>251</a:t>
            </a:fld>
            <a:endParaRPr lang="en"/>
          </a:p>
        </p:txBody>
      </p:sp>
    </p:spTree>
    <p:extLst>
      <p:ext uri="{BB962C8B-B14F-4D97-AF65-F5344CB8AC3E}">
        <p14:creationId xmlns:p14="http://schemas.microsoft.com/office/powerpoint/2010/main" val="31684034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073734" y="5173409"/>
            <a:ext cx="1281761"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Notifies</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TextBox 2"/>
          <p:cNvSpPr txBox="1"/>
          <p:nvPr/>
        </p:nvSpPr>
        <p:spPr>
          <a:xfrm>
            <a:off x="6099740" y="5173409"/>
            <a:ext cx="1188787"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Strings</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5" name="Straight Arrow Connector 14"/>
          <p:cNvCxnSpPr>
            <a:stCxn id="2" idx="3"/>
            <a:endCxn id="3" idx="1"/>
          </p:cNvCxnSpPr>
          <p:nvPr/>
        </p:nvCxnSpPr>
        <p:spPr>
          <a:xfrm>
            <a:off x="2355495" y="5358075"/>
            <a:ext cx="37442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idx="12"/>
          </p:nvPr>
        </p:nvSpPr>
        <p:spPr/>
        <p:txBody>
          <a:bodyPr/>
          <a:lstStyle/>
          <a:p>
            <a:fld id="{00000000-1234-1234-1234-123412341234}" type="slidenum">
              <a:rPr lang="en" smtClean="0"/>
              <a:pPr/>
              <a:t>252</a:t>
            </a:fld>
            <a:endParaRPr lang="en"/>
          </a:p>
        </p:txBody>
      </p:sp>
    </p:spTree>
    <p:extLst>
      <p:ext uri="{BB962C8B-B14F-4D97-AF65-F5344CB8AC3E}">
        <p14:creationId xmlns:p14="http://schemas.microsoft.com/office/powerpoint/2010/main" val="39564362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2050" idx="1"/>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1" name="TextBox 10"/>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Rectangle 1"/>
          <p:cNvSpPr/>
          <p:nvPr/>
        </p:nvSpPr>
        <p:spPr>
          <a:xfrm>
            <a:off x="942120" y="6074118"/>
            <a:ext cx="7462912" cy="369332"/>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http://</a:t>
            </a:r>
            <a:r>
              <a:rPr kumimoji="0" lang="en-US" sz="1800" b="0" i="0" u="none" strike="noStrike" kern="0" cap="none" spc="0" normalizeH="0" baseline="0" noProof="0" dirty="0" smtClean="0">
                <a:ln>
                  <a:noFill/>
                </a:ln>
                <a:solidFill>
                  <a:sysClr val="windowText" lastClr="000000"/>
                </a:solidFill>
                <a:effectLst/>
                <a:uLnTx/>
                <a:uFillTx/>
              </a:rPr>
              <a:t>118.69.135.22/synthesis/file?voiceType=female&amp;text=</a:t>
            </a:r>
            <a:r>
              <a:rPr kumimoji="0" lang="en-US" sz="1800" b="0" i="0" u="none" strike="noStrike" kern="0" cap="none" spc="0" normalizeH="0" baseline="0" noProof="0" dirty="0" smtClean="0">
                <a:ln>
                  <a:noFill/>
                </a:ln>
                <a:solidFill>
                  <a:srgbClr val="FF0000"/>
                </a:solidFill>
                <a:effectLst/>
                <a:uLnTx/>
                <a:uFillTx/>
              </a:rPr>
              <a:t>String</a:t>
            </a:r>
            <a:endParaRPr kumimoji="0" lang="en-US" sz="1800" b="0"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253</a:t>
            </a:fld>
            <a:endParaRPr lang="en"/>
          </a:p>
        </p:txBody>
      </p:sp>
    </p:spTree>
    <p:extLst>
      <p:ext uri="{BB962C8B-B14F-4D97-AF65-F5344CB8AC3E}">
        <p14:creationId xmlns:p14="http://schemas.microsoft.com/office/powerpoint/2010/main" val="29048373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02721" y="5794171"/>
            <a:ext cx="139706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Return list of audio files</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Rectangle 10"/>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2" name="TextBox 11"/>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254</a:t>
            </a:fld>
            <a:endParaRPr lang="en"/>
          </a:p>
        </p:txBody>
      </p:sp>
    </p:spTree>
    <p:extLst>
      <p:ext uri="{BB962C8B-B14F-4D97-AF65-F5344CB8AC3E}">
        <p14:creationId xmlns:p14="http://schemas.microsoft.com/office/powerpoint/2010/main" val="360775410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255</a:t>
            </a:fld>
            <a:endParaRPr lang="en"/>
          </a:p>
        </p:txBody>
      </p:sp>
    </p:spTree>
    <p:extLst>
      <p:ext uri="{BB962C8B-B14F-4D97-AF65-F5344CB8AC3E}">
        <p14:creationId xmlns:p14="http://schemas.microsoft.com/office/powerpoint/2010/main" val="350729353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1936979" y="4666535"/>
            <a:ext cx="158755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Get audio file</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956" y="4415608"/>
            <a:ext cx="1306902" cy="1306902"/>
          </a:xfrm>
          <a:prstGeom prst="rect">
            <a:avLst/>
          </a:prstGeom>
        </p:spPr>
      </p:pic>
      <p:sp>
        <p:nvSpPr>
          <p:cNvPr id="24" name="TextBox 23"/>
          <p:cNvSpPr txBox="1"/>
          <p:nvPr/>
        </p:nvSpPr>
        <p:spPr>
          <a:xfrm>
            <a:off x="571571" y="5594116"/>
            <a:ext cx="14379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Street Router</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5" name="Straight Arrow Connector 24"/>
          <p:cNvCxnSpPr>
            <a:stCxn id="23" idx="3"/>
            <a:endCxn id="3" idx="1"/>
          </p:cNvCxnSpPr>
          <p:nvPr/>
        </p:nvCxnSpPr>
        <p:spPr>
          <a:xfrm>
            <a:off x="1889858" y="5069059"/>
            <a:ext cx="1681792" cy="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256</a:t>
            </a:fld>
            <a:endParaRPr lang="en"/>
          </a:p>
        </p:txBody>
      </p:sp>
    </p:spTree>
    <p:extLst>
      <p:ext uri="{BB962C8B-B14F-4D97-AF65-F5344CB8AC3E}">
        <p14:creationId xmlns:p14="http://schemas.microsoft.com/office/powerpoint/2010/main" val="245914440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257</a:t>
            </a:fld>
            <a:endParaRPr lang="en-US">
              <a:solidFill>
                <a:prstClr val="black">
                  <a:tint val="75000"/>
                </a:prstClr>
              </a:solidFill>
            </a:endParaRPr>
          </a:p>
        </p:txBody>
      </p:sp>
    </p:spTree>
    <p:extLst>
      <p:ext uri="{BB962C8B-B14F-4D97-AF65-F5344CB8AC3E}">
        <p14:creationId xmlns:p14="http://schemas.microsoft.com/office/powerpoint/2010/main" val="127778113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258</a:t>
            </a:fld>
            <a:endParaRPr lang="en-US">
              <a:solidFill>
                <a:prstClr val="black">
                  <a:tint val="75000"/>
                </a:prstClr>
              </a:solidFill>
            </a:endParaRPr>
          </a:p>
        </p:txBody>
      </p:sp>
    </p:spTree>
    <p:extLst>
      <p:ext uri="{BB962C8B-B14F-4D97-AF65-F5344CB8AC3E}">
        <p14:creationId xmlns:p14="http://schemas.microsoft.com/office/powerpoint/2010/main" val="380160727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1" name="Down Arrow 40"/>
          <p:cNvSpPr/>
          <p:nvPr/>
        </p:nvSpPr>
        <p:spPr>
          <a:xfrm rot="13434252">
            <a:off x="2815412" y="4003439"/>
            <a:ext cx="308822" cy="2635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 name="TextBox 41"/>
          <p:cNvSpPr txBox="1"/>
          <p:nvPr/>
        </p:nvSpPr>
        <p:spPr>
          <a:xfrm rot="18920191">
            <a:off x="1997329" y="4917597"/>
            <a:ext cx="163378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5.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259</a:t>
            </a:fld>
            <a:endParaRPr lang="en-US">
              <a:solidFill>
                <a:prstClr val="black">
                  <a:tint val="75000"/>
                </a:prstClr>
              </a:solidFill>
            </a:endParaRPr>
          </a:p>
        </p:txBody>
      </p:sp>
    </p:spTree>
    <p:extLst>
      <p:ext uri="{BB962C8B-B14F-4D97-AF65-F5344CB8AC3E}">
        <p14:creationId xmlns:p14="http://schemas.microsoft.com/office/powerpoint/2010/main" val="3174590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val="20000"/>
                    </a:ext>
                  </a:extLst>
                </a:gridCol>
                <a:gridCol w="4822740">
                  <a:extLst>
                    <a:ext uri="{9D8B030D-6E8A-4147-A177-3AD203B41FA5}">
                      <a16:colId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sp>
        <p:nvSpPr>
          <p:cNvPr id="5" name="Rectangle 4"/>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87454" y="85457"/>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val="10002"/>
                  </a:ext>
                </a:extLst>
              </a:tr>
              <a:tr h="371849">
                <a:tc>
                  <a:txBody>
                    <a:bodyPr/>
                    <a:lstStyle/>
                    <a:p>
                      <a:r>
                        <a:rPr lang="en-US" dirty="0" smtClean="0"/>
                        <a:t>Latitude</a:t>
                      </a:r>
                      <a:endParaRPr lang="en-US" dirty="0"/>
                    </a:p>
                  </a:txBody>
                  <a:tcPr/>
                </a:tc>
                <a:extLst>
                  <a:ext uri="{0D108BD9-81ED-4DB2-BD59-A6C34878D82A}">
                    <a16:rowId xmlns:a16="http://schemas.microsoft.com/office/drawing/2014/main" val="10003"/>
                  </a:ext>
                </a:extLst>
              </a:tr>
              <a:tr h="371849">
                <a:tc>
                  <a:txBody>
                    <a:bodyPr/>
                    <a:lstStyle/>
                    <a:p>
                      <a:r>
                        <a:rPr lang="en-US" dirty="0" smtClean="0"/>
                        <a:t>Longitude</a:t>
                      </a:r>
                      <a:endParaRPr lang="en-US" dirty="0"/>
                    </a:p>
                  </a:txBody>
                  <a:tcPr/>
                </a:tc>
                <a:extLst>
                  <a:ext uri="{0D108BD9-81ED-4DB2-BD59-A6C34878D82A}">
                    <a16:rowId xmlns:a16="http://schemas.microsoft.com/office/drawing/2014/main" val="10004"/>
                  </a:ext>
                </a:extLst>
              </a:tr>
              <a:tr h="371849">
                <a:tc>
                  <a:txBody>
                    <a:bodyPr/>
                    <a:lstStyle/>
                    <a:p>
                      <a:r>
                        <a:rPr lang="en-US" dirty="0" smtClean="0"/>
                        <a:t>Name</a:t>
                      </a:r>
                      <a:endParaRPr lang="en-US" dirty="0"/>
                    </a:p>
                  </a:txBody>
                  <a:tcPr/>
                </a:tc>
                <a:extLst>
                  <a:ext uri="{0D108BD9-81ED-4DB2-BD59-A6C34878D82A}">
                    <a16:rowId xmlns:a16="http://schemas.microsoft.com/office/drawing/2014/main" val="10005"/>
                  </a:ext>
                </a:extLst>
              </a:tr>
            </a:tbl>
          </a:graphicData>
        </a:graphic>
      </p:graphicFrame>
      <p:cxnSp>
        <p:nvCxnSpPr>
          <p:cNvPr id="7" name="Straight Arrow Connector 6"/>
          <p:cNvCxnSpPr/>
          <p:nvPr/>
        </p:nvCxnSpPr>
        <p:spPr>
          <a:xfrm flipV="1">
            <a:off x="4375447" y="2256090"/>
            <a:ext cx="1871529" cy="16237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6038402" y="3113986"/>
            <a:ext cx="3054323" cy="2386190"/>
          </a:xfrm>
          <a:prstGeom prst="rect">
            <a:avLst/>
          </a:prstGeom>
        </p:spPr>
      </p:pic>
      <p:cxnSp>
        <p:nvCxnSpPr>
          <p:cNvPr id="9" name="Straight Arrow Connector 8"/>
          <p:cNvCxnSpPr/>
          <p:nvPr/>
        </p:nvCxnSpPr>
        <p:spPr>
          <a:xfrm flipV="1">
            <a:off x="4375447" y="3879791"/>
            <a:ext cx="2897024"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26</a:t>
            </a:fld>
            <a:endParaRPr lang="en-US"/>
          </a:p>
        </p:txBody>
      </p:sp>
    </p:spTree>
    <p:extLst>
      <p:ext uri="{BB962C8B-B14F-4D97-AF65-F5344CB8AC3E}">
        <p14:creationId xmlns:p14="http://schemas.microsoft.com/office/powerpoint/2010/main" val="29936756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DEMO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 sz="1800" b="0" i="0" u="none" strike="noStrike" kern="0" cap="none" spc="0" normalizeH="0" baseline="0" noProof="0">
              <a:ln>
                <a:noFill/>
              </a:ln>
              <a:solidFill>
                <a:sysClr val="windowText" lastClr="000000"/>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Download audio files to mobile device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99074177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457200" y="1740802"/>
            <a:ext cx="798094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mj-lt"/>
              </a:rPr>
              <a:t>Mr. </a:t>
            </a:r>
            <a:r>
              <a:rPr kumimoji="0" lang="en-US" sz="2400" b="0" i="0" u="none" strike="noStrike" kern="0" cap="none" spc="0" normalizeH="0" baseline="0" noProof="0" dirty="0" err="1" smtClean="0">
                <a:ln>
                  <a:noFill/>
                </a:ln>
                <a:solidFill>
                  <a:sysClr val="windowText" lastClr="000000"/>
                </a:solidFill>
                <a:effectLst/>
                <a:uLnTx/>
                <a:uFillTx/>
                <a:latin typeface="+mj-lt"/>
              </a:rPr>
              <a:t>Khuong</a:t>
            </a:r>
            <a:r>
              <a:rPr kumimoji="0" lang="en-US" sz="2400" b="0" i="0" u="none" strike="noStrike" kern="0" cap="none" spc="0" normalizeH="0" baseline="0" noProof="0" dirty="0" smtClean="0">
                <a:ln>
                  <a:noFill/>
                </a:ln>
                <a:solidFill>
                  <a:sysClr val="windowText" lastClr="000000"/>
                </a:solidFill>
                <a:effectLst/>
                <a:uLnTx/>
                <a:uFillTx/>
                <a:latin typeface="+mj-lt"/>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656702" y="609126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856653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 sz="1800" b="0" i="0" u="none" strike="noStrike" kern="0" cap="none" spc="0" normalizeH="0" baseline="0" noProof="0">
              <a:ln>
                <a:noFill/>
              </a:ln>
              <a:solidFill>
                <a:sysClr val="windowText" lastClr="000000"/>
              </a:solidFill>
              <a:effectLst/>
              <a:uLnTx/>
              <a:uFillTx/>
            </a:endParaRPr>
          </a:p>
        </p:txBody>
      </p:sp>
      <p:sp>
        <p:nvSpPr>
          <p:cNvPr id="24" name="TextBox 23"/>
          <p:cNvSpPr txBox="1"/>
          <p:nvPr/>
        </p:nvSpPr>
        <p:spPr>
          <a:xfrm>
            <a:off x="898358" y="1692035"/>
            <a:ext cx="7347284"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Nickname of  Mr. </a:t>
            </a:r>
            <a:r>
              <a:rPr kumimoji="0" lang="en-US" sz="2400" b="0" i="0" u="none" strike="noStrike" kern="0" cap="none" spc="0" normalizeH="0" baseline="0" noProof="0" dirty="0" err="1" smtClean="0">
                <a:ln>
                  <a:noFill/>
                </a:ln>
                <a:solidFill>
                  <a:sysClr val="windowText" lastClr="000000"/>
                </a:solidFill>
                <a:effectLst/>
                <a:uLnTx/>
                <a:uFillTx/>
              </a:rPr>
              <a:t>Khuong</a:t>
            </a:r>
            <a:r>
              <a:rPr kumimoji="0" lang="en-US" sz="2400" b="0" i="0" u="none" strike="noStrike" kern="0" cap="none" spc="0" normalizeH="0" baseline="0" noProof="0" dirty="0" smtClean="0">
                <a:ln>
                  <a:noFill/>
                </a:ln>
                <a:solidFill>
                  <a:sysClr val="windowText" lastClr="000000"/>
                </a:solidFill>
                <a:effectLst/>
                <a:uLnTx/>
                <a:uFillTx/>
              </a:rPr>
              <a:t> is “</a:t>
            </a:r>
            <a:r>
              <a:rPr kumimoji="0" lang="en-US" sz="2400" b="0" i="0" u="none" strike="noStrike" kern="0" cap="none" spc="0" normalizeH="0" baseline="0" noProof="0" dirty="0" err="1" smtClean="0">
                <a:ln>
                  <a:noFill/>
                </a:ln>
                <a:solidFill>
                  <a:sysClr val="windowText" lastClr="000000"/>
                </a:solidFill>
                <a:effectLst/>
                <a:uLnTx/>
                <a:uFillTx/>
              </a:rPr>
              <a:t>Khuong</a:t>
            </a: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không</a:t>
            </a: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sợ</a:t>
            </a: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chết</a:t>
            </a:r>
            <a:r>
              <a:rPr kumimoji="0" lang="en-US" sz="2400" b="0" i="0" u="none" strike="noStrike" kern="0" cap="none" spc="0" normalizeH="0" baseline="0" noProof="0" dirty="0" smtClean="0">
                <a:ln>
                  <a:noFill/>
                </a:ln>
                <a:solidFill>
                  <a:sysClr val="windowText" lastClr="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Mr. </a:t>
            </a:r>
            <a:r>
              <a:rPr kumimoji="0" lang="en-US" sz="2400" b="0" i="0" u="none" strike="noStrike" kern="0" cap="none" spc="0" normalizeH="0" baseline="0" noProof="0" dirty="0" err="1" smtClean="0">
                <a:ln>
                  <a:noFill/>
                </a:ln>
                <a:solidFill>
                  <a:sysClr val="windowText" lastClr="000000"/>
                </a:solidFill>
                <a:effectLst/>
                <a:uLnTx/>
                <a:uFillTx/>
              </a:rPr>
              <a:t>Khuong</a:t>
            </a:r>
            <a:r>
              <a:rPr kumimoji="0" lang="en-US" sz="2400" b="0" i="0" u="none" strike="noStrike" kern="0" cap="none" spc="0" normalizeH="0" baseline="0" noProof="0" dirty="0" smtClean="0">
                <a:ln>
                  <a:noFill/>
                </a:ln>
                <a:solidFill>
                  <a:sysClr val="windowText" lastClr="000000"/>
                </a:solidFill>
                <a:effectLst/>
                <a:uLnTx/>
                <a:uFillTx/>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43687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228734" y="2656704"/>
            <a:ext cx="5045905" cy="3951613"/>
          </a:xfrm>
          <a:prstGeom prst="rect">
            <a:avLst/>
          </a:prstGeom>
        </p:spPr>
      </p:pic>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Callout 9"/>
          <p:cNvSpPr/>
          <p:nvPr/>
        </p:nvSpPr>
        <p:spPr>
          <a:xfrm>
            <a:off x="1228734" y="4181338"/>
            <a:ext cx="1925436" cy="902344"/>
          </a:xfrm>
          <a:prstGeom prst="wedgeEllipseCallout">
            <a:avLst>
              <a:gd name="adj1" fmla="val 87516"/>
              <a:gd name="adj2" fmla="val 25511"/>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1474609" y="1118016"/>
            <a:ext cx="492397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He </a:t>
            </a:r>
            <a:r>
              <a:rPr kumimoji="0" lang="en-US" sz="2400" b="0" i="0" u="none" strike="noStrike" kern="0" cap="none" spc="0" normalizeH="0" baseline="0" noProof="0" dirty="0">
                <a:ln>
                  <a:noFill/>
                </a:ln>
                <a:solidFill>
                  <a:sysClr val="windowText" lastClr="000000"/>
                </a:solidFill>
                <a:effectLst/>
                <a:uLnTx/>
                <a:uFillTx/>
              </a:rPr>
              <a:t>is notified when he near next turn</a:t>
            </a:r>
            <a:r>
              <a:rPr kumimoji="0" lang="en-US" sz="2400" b="0" i="0" u="none" strike="noStrike" kern="0" cap="none" spc="0" normalizeH="0" baseline="0" noProof="0" dirty="0" smtClean="0">
                <a:ln>
                  <a:noFill/>
                </a:ln>
                <a:solidFill>
                  <a:sysClr val="windowText" lastClr="000000"/>
                </a:solidFill>
                <a:effectLst/>
                <a:uLnTx/>
                <a:uFillTx/>
              </a:rPr>
              <a:t>.</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263</a:t>
            </a:fld>
            <a:endParaRPr lang="en-US"/>
          </a:p>
        </p:txBody>
      </p:sp>
    </p:spTree>
    <p:extLst>
      <p:ext uri="{BB962C8B-B14F-4D97-AF65-F5344CB8AC3E}">
        <p14:creationId xmlns:p14="http://schemas.microsoft.com/office/powerpoint/2010/main" val="4249482118"/>
      </p:ext>
    </p:extLst>
  </p:cSld>
  <p:clrMapOvr>
    <a:overrideClrMapping bg1="lt1" tx1="dk1" bg2="lt2" tx2="dk2" accent1="accent1" accent2="accent2" accent3="accent3" accent4="accent4" accent5="accent5" accent6="accent6" hlink="hlink" folHlink="folHlink"/>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28734" y="2656704"/>
            <a:ext cx="5045905" cy="3951613"/>
          </a:xfrm>
          <a:prstGeom prst="rect">
            <a:avLst/>
          </a:prstGeom>
        </p:spPr>
      </p:pic>
      <p:sp>
        <p:nvSpPr>
          <p:cNvPr id="5" name="TextBox 4"/>
          <p:cNvSpPr txBox="1"/>
          <p:nvPr/>
        </p:nvSpPr>
        <p:spPr>
          <a:xfrm>
            <a:off x="648115" y="1096760"/>
            <a:ext cx="7793095" cy="9541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But he passes it and </a:t>
            </a:r>
            <a:r>
              <a:rPr kumimoji="0" lang="en-US" sz="2800" b="0" i="0" u="none" strike="noStrike" kern="0" cap="none" spc="0" normalizeH="0" baseline="0" noProof="0" dirty="0">
                <a:ln>
                  <a:noFill/>
                </a:ln>
                <a:solidFill>
                  <a:sysClr val="windowText" lastClr="000000"/>
                </a:solidFill>
                <a:effectLst/>
                <a:uLnTx/>
                <a:uFillTx/>
              </a:rPr>
              <a:t>keeps go </a:t>
            </a:r>
            <a:r>
              <a:rPr kumimoji="0" lang="en-US" sz="2800" b="0" i="0" u="none" strike="noStrike" kern="0" cap="none" spc="0" normalizeH="0" baseline="0" noProof="0" dirty="0" smtClean="0">
                <a:ln>
                  <a:noFill/>
                </a:ln>
                <a:solidFill>
                  <a:sysClr val="windowText" lastClr="000000"/>
                </a:solidFill>
                <a:effectLst/>
                <a:uLnTx/>
                <a:uFillTx/>
              </a:rPr>
              <a:t>straight.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a:t>
            </a:r>
            <a:r>
              <a:rPr kumimoji="0" lang="en-US" sz="2800" b="0" i="0" u="none" strike="noStrike" kern="0" cap="none" spc="0" normalizeH="0" baseline="0" noProof="0" dirty="0">
                <a:ln>
                  <a:noFill/>
                </a:ln>
                <a:solidFill>
                  <a:sysClr val="windowText" lastClr="000000"/>
                </a:solidFill>
                <a:effectLst/>
                <a:uLnTx/>
                <a:uFillTx/>
              </a:rPr>
              <a:t>doesn't know that he has </a:t>
            </a:r>
            <a:r>
              <a:rPr kumimoji="0" lang="en-US" sz="2800" b="0" i="0" u="none" strike="noStrike" kern="0" cap="none" spc="0" normalizeH="0" baseline="0" noProof="0" dirty="0" smtClean="0">
                <a:ln>
                  <a:noFill/>
                </a:ln>
                <a:solidFill>
                  <a:sysClr val="windowText" lastClr="000000"/>
                </a:solidFill>
                <a:effectLst/>
                <a:uLnTx/>
                <a:uFillTx/>
              </a:rPr>
              <a:t>lost then he still drives.</a:t>
            </a:r>
            <a:endParaRPr kumimoji="0" lang="en-US" sz="2800" b="0" i="0" u="none" strike="noStrike" kern="0" cap="none" spc="0" normalizeH="0" baseline="0" noProof="0" dirty="0">
              <a:ln>
                <a:noFill/>
              </a:ln>
              <a:solidFill>
                <a:sysClr val="windowText" lastClr="000000"/>
              </a:solidFill>
              <a:effectLst/>
              <a:uLnTx/>
              <a:uFillTx/>
            </a:endParaRPr>
          </a:p>
        </p:txBody>
      </p:sp>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695567" y="40595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264</a:t>
            </a:fld>
            <a:endParaRPr lang="en-US"/>
          </a:p>
        </p:txBody>
      </p:sp>
    </p:spTree>
    <p:extLst>
      <p:ext uri="{BB962C8B-B14F-4D97-AF65-F5344CB8AC3E}">
        <p14:creationId xmlns:p14="http://schemas.microsoft.com/office/powerpoint/2010/main" val="156595048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9192" y="2367331"/>
            <a:ext cx="4476190" cy="3828571"/>
          </a:xfrm>
          <a:prstGeom prst="rect">
            <a:avLst/>
          </a:prstGeom>
        </p:spPr>
      </p:pic>
      <p:cxnSp>
        <p:nvCxnSpPr>
          <p:cNvPr id="6" name="Straight Connector 5"/>
          <p:cNvCxnSpPr/>
          <p:nvPr/>
        </p:nvCxnSpPr>
        <p:spPr>
          <a:xfrm flipV="1">
            <a:off x="2384854" y="5671751"/>
            <a:ext cx="494270" cy="5313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309192" y="5177481"/>
            <a:ext cx="569932" cy="4942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670853" y="3589947"/>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163015" y="1617945"/>
            <a:ext cx="898098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has far away from right route when he checks map again.</a:t>
            </a:r>
            <a:endParaRPr kumimoji="0" lang="en-US" sz="2800" b="0" i="0" u="none" strike="noStrike" kern="0" cap="none" spc="0" normalizeH="0" baseline="0" noProof="0" dirty="0">
              <a:ln>
                <a:noFill/>
              </a:ln>
              <a:solidFill>
                <a:sysClr val="windowText" lastClr="000000"/>
              </a:solidFill>
              <a:effectLst/>
              <a:uLnTx/>
              <a:uFillTx/>
            </a:endParaRPr>
          </a:p>
        </p:txBody>
      </p:sp>
      <p:pic>
        <p:nvPicPr>
          <p:cNvPr id="4098" name="Picture 2" descr="https://d304k3mn1nwj0a.cloudfront.net/2s_space_(v2)/surpri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6440" y="2614394"/>
            <a:ext cx="990909" cy="9909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A2F9A4F-C4F0-482F-9519-68597CE94F5B}" type="slidenum">
              <a:rPr lang="en-US" smtClean="0"/>
              <a:t>265</a:t>
            </a:fld>
            <a:endParaRPr lang="en-US"/>
          </a:p>
        </p:txBody>
      </p:sp>
    </p:spTree>
    <p:extLst>
      <p:ext uri="{BB962C8B-B14F-4D97-AF65-F5344CB8AC3E}">
        <p14:creationId xmlns:p14="http://schemas.microsoft.com/office/powerpoint/2010/main" val="16834152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850194" y="3182889"/>
            <a:ext cx="7980947"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Despite detailed notification, sometime people still gets loss.</a:t>
            </a:r>
            <a:endPar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157824059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2786360" y="4906331"/>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359092" y="5667504"/>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7067336" y="3435709"/>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34" name="Group 33"/>
          <p:cNvGrpSpPr/>
          <p:nvPr/>
        </p:nvGrpSpPr>
        <p:grpSpPr>
          <a:xfrm>
            <a:off x="6250464" y="4998002"/>
            <a:ext cx="2363147" cy="1430675"/>
            <a:chOff x="6247665" y="3707389"/>
            <a:chExt cx="2363147" cy="1430675"/>
          </a:xfrm>
        </p:grpSpPr>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37" name="TextBox 36"/>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spTree>
    <p:extLst>
      <p:ext uri="{BB962C8B-B14F-4D97-AF65-F5344CB8AC3E}">
        <p14:creationId xmlns:p14="http://schemas.microsoft.com/office/powerpoint/2010/main" val="269822074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449179" y="2766218"/>
            <a:ext cx="8534400" cy="1325563"/>
          </a:xfrm>
        </p:spPr>
        <p:txBody>
          <a:bodyPr>
            <a:noAutofit/>
          </a:bodyPr>
          <a:lstStyle/>
          <a:p>
            <a:r>
              <a:rPr lang="en-US" sz="5400" dirty="0" smtClean="0">
                <a:solidFill>
                  <a:schemeClr val="bg1"/>
                </a:solidFill>
              </a:rPr>
              <a:t>Detect wrong way algorithm</a:t>
            </a:r>
            <a:endParaRPr lang="en-US" sz="5400" dirty="0">
              <a:solidFill>
                <a:schemeClr val="bg1"/>
              </a:solidFill>
            </a:endParaRPr>
          </a:p>
        </p:txBody>
      </p:sp>
      <p:sp>
        <p:nvSpPr>
          <p:cNvPr id="4" name="Slide Number Placeholder 3"/>
          <p:cNvSpPr>
            <a:spLocks noGrp="1"/>
          </p:cNvSpPr>
          <p:nvPr>
            <p:ph type="sldNum" sz="quarter" idx="12"/>
          </p:nvPr>
        </p:nvSpPr>
        <p:spPr/>
        <p:txBody>
          <a:bodyPr/>
          <a:lstStyle/>
          <a:p>
            <a:fld id="{4A2F9A4F-C4F0-482F-9519-68597CE94F5B}" type="slidenum">
              <a:rPr lang="en-US" smtClean="0"/>
              <a:t>268</a:t>
            </a:fld>
            <a:endParaRPr lang="en-US"/>
          </a:p>
        </p:txBody>
      </p:sp>
    </p:spTree>
    <p:extLst>
      <p:ext uri="{BB962C8B-B14F-4D97-AF65-F5344CB8AC3E}">
        <p14:creationId xmlns:p14="http://schemas.microsoft.com/office/powerpoint/2010/main" val="286270536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a:endCxn id="25"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393348" y="28751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extBox 2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269</a:t>
            </a:fld>
            <a:endParaRPr lang="en-US"/>
          </a:p>
        </p:txBody>
      </p:sp>
    </p:spTree>
    <p:extLst>
      <p:ext uri="{BB962C8B-B14F-4D97-AF65-F5344CB8AC3E}">
        <p14:creationId xmlns:p14="http://schemas.microsoft.com/office/powerpoint/2010/main" val="663389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ysClr val="windowText" lastClr="000000"/>
                </a:solidFill>
                <a:effectLst/>
                <a:uLnTx/>
                <a:uFillTx/>
                <a:latin typeface="Cambria" panose="02040503050406030204" pitchFamily="18" charset="0"/>
              </a:rPr>
              <a:t>PATHINFO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PathInfo</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represent the path between two stations</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27</a:t>
            </a:fld>
            <a:endParaRPr lang="en-US"/>
          </a:p>
        </p:txBody>
      </p:sp>
    </p:spTree>
    <p:extLst>
      <p:ext uri="{BB962C8B-B14F-4D97-AF65-F5344CB8AC3E}">
        <p14:creationId xmlns:p14="http://schemas.microsoft.com/office/powerpoint/2010/main" val="168961644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822573">
            <a:off x="5467756" y="2996648"/>
            <a:ext cx="95250" cy="95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flipH="1">
            <a:off x="5457825" y="2362533"/>
            <a:ext cx="152400" cy="700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270</a:t>
            </a:fld>
            <a:endParaRPr lang="en-US"/>
          </a:p>
        </p:txBody>
      </p:sp>
    </p:spTree>
    <p:extLst>
      <p:ext uri="{BB962C8B-B14F-4D97-AF65-F5344CB8AC3E}">
        <p14:creationId xmlns:p14="http://schemas.microsoft.com/office/powerpoint/2010/main" val="354106188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a:endCxn id="22" idx="2"/>
          </p:cNvCxnSpPr>
          <p:nvPr/>
        </p:nvCxnSpPr>
        <p:spPr>
          <a:xfrm>
            <a:off x="4508158" y="2866041"/>
            <a:ext cx="1537936" cy="356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Oval Callout 36"/>
          <p:cNvSpPr/>
          <p:nvPr/>
        </p:nvSpPr>
        <p:spPr>
          <a:xfrm>
            <a:off x="3810158" y="882679"/>
            <a:ext cx="1925436" cy="902344"/>
          </a:xfrm>
          <a:prstGeom prst="wedgeEllipseCallout">
            <a:avLst>
              <a:gd name="adj1" fmla="val 43541"/>
              <a:gd name="adj2" fmla="val 1015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wrong way</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271</a:t>
            </a:fld>
            <a:endParaRPr lang="en-US"/>
          </a:p>
        </p:txBody>
      </p:sp>
    </p:spTree>
    <p:extLst>
      <p:ext uri="{BB962C8B-B14F-4D97-AF65-F5344CB8AC3E}">
        <p14:creationId xmlns:p14="http://schemas.microsoft.com/office/powerpoint/2010/main" val="262362906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2" name="Straight Connector 31"/>
          <p:cNvCxnSpPr>
            <a:endCxn id="3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4" name="Straight Connector 33"/>
          <p:cNvCxnSpPr>
            <a:stCxn id="3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272</a:t>
            </a:fld>
            <a:endParaRPr lang="en-US"/>
          </a:p>
        </p:txBody>
      </p:sp>
    </p:spTree>
    <p:extLst>
      <p:ext uri="{BB962C8B-B14F-4D97-AF65-F5344CB8AC3E}">
        <p14:creationId xmlns:p14="http://schemas.microsoft.com/office/powerpoint/2010/main" val="421583531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Oval 30"/>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273</a:t>
            </a:fld>
            <a:endParaRPr lang="en-US"/>
          </a:p>
        </p:txBody>
      </p:sp>
    </p:spTree>
    <p:extLst>
      <p:ext uri="{BB962C8B-B14F-4D97-AF65-F5344CB8AC3E}">
        <p14:creationId xmlns:p14="http://schemas.microsoft.com/office/powerpoint/2010/main" val="135989313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endCxn id="2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8" name="Straight Connector 27"/>
          <p:cNvCxnSpPr>
            <a:stCxn id="2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7" idx="3"/>
            <a:endCxn id="23"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3"/>
            <a:endCxn id="24"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274</a:t>
            </a:fld>
            <a:endParaRPr lang="en-US"/>
          </a:p>
        </p:txBody>
      </p:sp>
    </p:spTree>
    <p:extLst>
      <p:ext uri="{BB962C8B-B14F-4D97-AF65-F5344CB8AC3E}">
        <p14:creationId xmlns:p14="http://schemas.microsoft.com/office/powerpoint/2010/main" val="11772974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7" name="Straight Connector 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3"/>
            <a:endCxn id="10"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 idx="3"/>
            <a:endCxn id="11"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275</a:t>
            </a:fld>
            <a:endParaRPr lang="en-US"/>
          </a:p>
        </p:txBody>
      </p:sp>
    </p:spTree>
    <p:extLst>
      <p:ext uri="{BB962C8B-B14F-4D97-AF65-F5344CB8AC3E}">
        <p14:creationId xmlns:p14="http://schemas.microsoft.com/office/powerpoint/2010/main" val="362868279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rot="1161059">
            <a:off x="6317205" y="2493122"/>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 idx="3"/>
            <a:endCxn id="12"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89575" y="2342235"/>
            <a:ext cx="685028" cy="2414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6" name="TextBox 35"/>
          <p:cNvSpPr txBox="1"/>
          <p:nvPr/>
        </p:nvSpPr>
        <p:spPr>
          <a:xfrm>
            <a:off x="5860660" y="223575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13</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Oval 36"/>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276</a:t>
            </a:fld>
            <a:endParaRPr lang="en-US"/>
          </a:p>
        </p:txBody>
      </p:sp>
    </p:spTree>
    <p:extLst>
      <p:ext uri="{BB962C8B-B14F-4D97-AF65-F5344CB8AC3E}">
        <p14:creationId xmlns:p14="http://schemas.microsoft.com/office/powerpoint/2010/main" val="14453267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277</a:t>
            </a:fld>
            <a:endParaRPr lang="en-US"/>
          </a:p>
        </p:txBody>
      </p:sp>
    </p:spTree>
    <p:extLst>
      <p:ext uri="{BB962C8B-B14F-4D97-AF65-F5344CB8AC3E}">
        <p14:creationId xmlns:p14="http://schemas.microsoft.com/office/powerpoint/2010/main" val="182886127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a:off x="6330274" y="2185246"/>
            <a:ext cx="171825" cy="605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rot="1161059">
            <a:off x="6438291" y="215738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p:nvPr/>
        </p:nvSpPr>
        <p:spPr>
          <a:xfrm rot="763971">
            <a:off x="5893089" y="311742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6" idx="3"/>
            <a:endCxn id="40" idx="7"/>
          </p:cNvCxnSpPr>
          <p:nvPr/>
        </p:nvCxnSpPr>
        <p:spPr>
          <a:xfrm flipH="1">
            <a:off x="3535550" y="2213346"/>
            <a:ext cx="2697701" cy="14571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6" idx="3"/>
            <a:endCxn id="41" idx="7"/>
          </p:cNvCxnSpPr>
          <p:nvPr/>
        </p:nvCxnSpPr>
        <p:spPr>
          <a:xfrm flipH="1">
            <a:off x="4575162" y="2213346"/>
            <a:ext cx="1658089" cy="6030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2"/>
          </p:cNvCxnSpPr>
          <p:nvPr/>
        </p:nvCxnSpPr>
        <p:spPr>
          <a:xfrm flipH="1">
            <a:off x="2344667" y="2152184"/>
            <a:ext cx="3863249" cy="66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963276" y="2175218"/>
            <a:ext cx="342356" cy="10195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278</a:t>
            </a:fld>
            <a:endParaRPr lang="en-US"/>
          </a:p>
        </p:txBody>
      </p:sp>
    </p:spTree>
    <p:extLst>
      <p:ext uri="{BB962C8B-B14F-4D97-AF65-F5344CB8AC3E}">
        <p14:creationId xmlns:p14="http://schemas.microsoft.com/office/powerpoint/2010/main" val="200732800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TextBox 2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TextBox 2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Oval 2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279</a:t>
            </a:fld>
            <a:endParaRPr lang="en-US"/>
          </a:p>
        </p:txBody>
      </p:sp>
    </p:spTree>
    <p:extLst>
      <p:ext uri="{BB962C8B-B14F-4D97-AF65-F5344CB8AC3E}">
        <p14:creationId xmlns:p14="http://schemas.microsoft.com/office/powerpoint/2010/main" val="3521014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664" y="405782"/>
            <a:ext cx="3322320" cy="6121947"/>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28</a:t>
            </a:fld>
            <a:endParaRPr lang="en-US"/>
          </a:p>
        </p:txBody>
      </p:sp>
    </p:spTree>
    <p:extLst>
      <p:ext uri="{BB962C8B-B14F-4D97-AF65-F5344CB8AC3E}">
        <p14:creationId xmlns:p14="http://schemas.microsoft.com/office/powerpoint/2010/main" val="369455119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Callout 17"/>
          <p:cNvSpPr/>
          <p:nvPr/>
        </p:nvSpPr>
        <p:spPr>
          <a:xfrm>
            <a:off x="3636768" y="995519"/>
            <a:ext cx="1925436" cy="902344"/>
          </a:xfrm>
          <a:prstGeom prst="wedgeEllipseCallout">
            <a:avLst>
              <a:gd name="adj1" fmla="val 81633"/>
              <a:gd name="adj2" fmla="val 7618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right route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280</a:t>
            </a:fld>
            <a:endParaRPr lang="en-US"/>
          </a:p>
        </p:txBody>
      </p:sp>
    </p:spTree>
    <p:extLst>
      <p:ext uri="{BB962C8B-B14F-4D97-AF65-F5344CB8AC3E}">
        <p14:creationId xmlns:p14="http://schemas.microsoft.com/office/powerpoint/2010/main" val="58458832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When user go to wrong route</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281</a:t>
            </a:fld>
            <a:endParaRPr lang="en-US"/>
          </a:p>
        </p:txBody>
      </p:sp>
    </p:spTree>
    <p:extLst>
      <p:ext uri="{BB962C8B-B14F-4D97-AF65-F5344CB8AC3E}">
        <p14:creationId xmlns:p14="http://schemas.microsoft.com/office/powerpoint/2010/main" val="30319828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err="1"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2024504" y="5313385"/>
            <a:ext cx="2019399" cy="1493720"/>
            <a:chOff x="2024504" y="5313385"/>
            <a:chExt cx="2019399" cy="1493720"/>
          </a:xfrm>
        </p:grpSpPr>
        <p:sp>
          <p:nvSpPr>
            <p:cNvPr id="14" name="TextBox 13"/>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247665" y="1847819"/>
            <a:ext cx="2162772" cy="1447750"/>
            <a:chOff x="6247665" y="1847819"/>
            <a:chExt cx="2162772" cy="1447750"/>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927495" y="3581865"/>
            <a:ext cx="1535998" cy="1556199"/>
            <a:chOff x="927495" y="3581865"/>
            <a:chExt cx="1535998" cy="1556199"/>
          </a:xfrm>
        </p:grpSpPr>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4770877" y="5313385"/>
            <a:ext cx="2590774" cy="1493720"/>
            <a:chOff x="4770877" y="5313385"/>
            <a:chExt cx="2590774" cy="1493720"/>
          </a:xfrm>
        </p:grpSpPr>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261451404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smtClean="0"/>
              <a:t>Disadvantages</a:t>
            </a:r>
            <a:endParaRPr lang="en" sz="4800" dirty="0"/>
          </a:p>
        </p:txBody>
      </p:sp>
      <p:sp>
        <p:nvSpPr>
          <p:cNvPr id="2101" name="Shape 2101"/>
          <p:cNvSpPr txBox="1">
            <a:spLocks noGrp="1"/>
          </p:cNvSpPr>
          <p:nvPr>
            <p:ph type="sldNum" idx="12"/>
          </p:nvPr>
        </p:nvSpPr>
        <p:spPr>
          <a:xfrm>
            <a:off x="8360229" y="6464476"/>
            <a:ext cx="783771" cy="393524"/>
          </a:xfrm>
          <a:prstGeom prst="rect">
            <a:avLst/>
          </a:prstGeom>
        </p:spPr>
        <p:txBody>
          <a:bodyPr lIns="68569" tIns="68569" rIns="68569" bIns="68569" anchor="ctr" anchorCtr="0">
            <a:noAutofit/>
          </a:bodyPr>
          <a:lstStyle/>
          <a:p>
            <a:fld id="{00000000-1234-1234-1234-123412341234}" type="slidenum">
              <a:rPr lang="en">
                <a:solidFill>
                  <a:srgbClr val="000000"/>
                </a:solidFill>
              </a:rPr>
              <a:pPr/>
              <a:t>283</a:t>
            </a:fld>
            <a:endParaRPr lang="en" dirty="0">
              <a:solidFill>
                <a:srgbClr val="000000"/>
              </a:solidFill>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5" name="TextBox 4"/>
          <p:cNvSpPr txBox="1"/>
          <p:nvPr/>
        </p:nvSpPr>
        <p:spPr>
          <a:xfrm>
            <a:off x="324178" y="2561867"/>
            <a:ext cx="8243047" cy="461665"/>
          </a:xfrm>
          <a:prstGeom prst="rect">
            <a:avLst/>
          </a:prstGeom>
          <a:noFill/>
        </p:spPr>
        <p:txBody>
          <a:bodyPr wrap="square" rtlCol="0">
            <a:spAutoFit/>
          </a:bodyPr>
          <a:lstStyle/>
          <a:p>
            <a:r>
              <a:rPr lang="en-US" sz="2400" dirty="0" smtClean="0">
                <a:solidFill>
                  <a:srgbClr val="000000"/>
                </a:solidFill>
                <a:latin typeface="Cambria" charset="0"/>
                <a:ea typeface="Cambria" charset="0"/>
                <a:cs typeface="Cambria" charset="0"/>
              </a:rPr>
              <a:t>Departure time and arrival time at each station are incorrect.</a:t>
            </a:r>
            <a:endParaRPr lang="en-US" sz="3200" dirty="0">
              <a:solidFill>
                <a:srgbClr val="000000"/>
              </a:solidFill>
              <a:latin typeface="Cambria" charset="0"/>
              <a:ea typeface="Cambria" charset="0"/>
              <a:cs typeface="Cambria" charset="0"/>
            </a:endParaRP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pic>
        <p:nvPicPr>
          <p:cNvPr id="1028" name="Picture 4" descr="C:\Users\ngoan\Desktop\image\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449" y="3694328"/>
            <a:ext cx="2566503" cy="2379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869111"/>
      </p:ext>
    </p:extLst>
  </p:cSld>
  <p:clrMapOvr>
    <a:masterClrMapping/>
  </p:clrMapOvr>
  <p:transition spd="slow">
    <p:cut/>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3" name="Text Placeholder 2"/>
          <p:cNvSpPr>
            <a:spLocks noGrp="1"/>
          </p:cNvSpPr>
          <p:nvPr>
            <p:ph type="body" idx="1"/>
          </p:nvPr>
        </p:nvSpPr>
        <p:spPr>
          <a:xfrm>
            <a:off x="486958" y="2735904"/>
            <a:ext cx="8229600" cy="938256"/>
          </a:xfrm>
        </p:spPr>
        <p:txBody>
          <a:bodyPr>
            <a:normAutofit fontScale="92500" lnSpcReduction="20000"/>
          </a:bodyPr>
          <a:lstStyle/>
          <a:p>
            <a:pPr marL="0" indent="0">
              <a:buNone/>
            </a:pPr>
            <a:r>
              <a:rPr lang="en-US" dirty="0" smtClean="0">
                <a:latin typeface="Cambria" pitchFamily="18" charset="0"/>
              </a:rPr>
              <a:t>Data in our system  has not updated the changes from bus system of </a:t>
            </a:r>
            <a:r>
              <a:rPr lang="en-US" dirty="0" err="1" smtClean="0">
                <a:latin typeface="Cambria" pitchFamily="18" charset="0"/>
              </a:rPr>
              <a:t>Hồ</a:t>
            </a:r>
            <a:r>
              <a:rPr lang="en-US" dirty="0" smtClean="0">
                <a:latin typeface="Cambria" pitchFamily="18" charset="0"/>
              </a:rPr>
              <a:t> </a:t>
            </a:r>
            <a:r>
              <a:rPr lang="en-US" dirty="0" err="1" smtClean="0">
                <a:latin typeface="Cambria" pitchFamily="18" charset="0"/>
              </a:rPr>
              <a:t>Chí</a:t>
            </a:r>
            <a:r>
              <a:rPr lang="en-US" dirty="0" smtClean="0">
                <a:latin typeface="Cambria" pitchFamily="18" charset="0"/>
              </a:rPr>
              <a:t> Minh city yet.</a:t>
            </a:r>
            <a:endParaRPr lang="en-US" dirty="0">
              <a:latin typeface="Cambria" pitchFamily="18" charset="0"/>
            </a:endParaRPr>
          </a:p>
        </p:txBody>
      </p:sp>
      <p:sp>
        <p:nvSpPr>
          <p:cNvPr id="4" name="Slide Number Placeholder 3"/>
          <p:cNvSpPr>
            <a:spLocks noGrp="1"/>
          </p:cNvSpPr>
          <p:nvPr>
            <p:ph type="sldNum" idx="12"/>
          </p:nvPr>
        </p:nvSpPr>
        <p:spPr>
          <a:xfrm>
            <a:off x="8255727" y="6333138"/>
            <a:ext cx="849766" cy="524699"/>
          </a:xfrm>
        </p:spPr>
        <p:txBody>
          <a:bodyPr/>
          <a:lstStyle/>
          <a:p>
            <a:fld id="{00000000-1234-1234-1234-123412341234}" type="slidenum">
              <a:rPr lang="en" smtClean="0">
                <a:solidFill>
                  <a:srgbClr val="000000"/>
                </a:solidFill>
              </a:rPr>
              <a:pPr/>
              <a:t>284</a:t>
            </a:fld>
            <a:endParaRPr lang="en" dirty="0">
              <a:solidFill>
                <a:srgbClr val="000000"/>
              </a:solidFill>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Tree>
    <p:extLst>
      <p:ext uri="{BB962C8B-B14F-4D97-AF65-F5344CB8AC3E}">
        <p14:creationId xmlns:p14="http://schemas.microsoft.com/office/powerpoint/2010/main" val="28917372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2101" name="Shape 2101"/>
          <p:cNvSpPr txBox="1">
            <a:spLocks noGrp="1"/>
          </p:cNvSpPr>
          <p:nvPr>
            <p:ph type="sldNum" idx="12"/>
          </p:nvPr>
        </p:nvSpPr>
        <p:spPr>
          <a:xfrm>
            <a:off x="8477794" y="6464476"/>
            <a:ext cx="666206" cy="393524"/>
          </a:xfrm>
          <a:prstGeom prst="rect">
            <a:avLst/>
          </a:prstGeom>
        </p:spPr>
        <p:txBody>
          <a:bodyPr lIns="68569" tIns="68569" rIns="68569" bIns="68569" anchor="ctr" anchorCtr="0">
            <a:noAutofit/>
          </a:bodyPr>
          <a:lstStyle/>
          <a:p>
            <a:fld id="{00000000-1234-1234-1234-123412341234}" type="slidenum">
              <a:rPr lang="en">
                <a:solidFill>
                  <a:srgbClr val="000000"/>
                </a:solidFill>
              </a:rPr>
              <a:pPr/>
              <a:t>285</a:t>
            </a:fld>
            <a:endParaRPr lang="en" dirty="0">
              <a:solidFill>
                <a:srgbClr val="000000"/>
              </a:solidFill>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 name="TextBox 1"/>
          <p:cNvSpPr txBox="1"/>
          <p:nvPr/>
        </p:nvSpPr>
        <p:spPr>
          <a:xfrm>
            <a:off x="919029" y="2787081"/>
            <a:ext cx="6641566" cy="523220"/>
          </a:xfrm>
          <a:prstGeom prst="rect">
            <a:avLst/>
          </a:prstGeom>
          <a:noFill/>
        </p:spPr>
        <p:txBody>
          <a:bodyPr wrap="square" rtlCol="0">
            <a:spAutoFit/>
          </a:bodyPr>
          <a:lstStyle/>
          <a:p>
            <a:r>
              <a:rPr lang="en-US" sz="2800" dirty="0" smtClean="0">
                <a:solidFill>
                  <a:srgbClr val="000000"/>
                </a:solidFill>
                <a:latin typeface="Cambria" charset="0"/>
                <a:ea typeface="Cambria" charset="0"/>
                <a:cs typeface="Cambria" charset="0"/>
              </a:rPr>
              <a:t>Smart wear has not had offline map yet.</a:t>
            </a:r>
            <a:endParaRPr lang="en-US" sz="2800" dirty="0">
              <a:solidFill>
                <a:srgbClr val="000000"/>
              </a:solidFill>
              <a:latin typeface="Cambria" charset="0"/>
              <a:ea typeface="Cambria" charset="0"/>
              <a:cs typeface="Cambria" charset="0"/>
            </a:endParaRPr>
          </a:p>
        </p:txBody>
      </p:sp>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3</a:t>
            </a:r>
            <a:endParaRPr lang="en" sz="2250" b="1" dirty="0">
              <a:solidFill>
                <a:srgbClr val="000000"/>
              </a:solidFill>
            </a:endParaRPr>
          </a:p>
        </p:txBody>
      </p:sp>
      <p:grpSp>
        <p:nvGrpSpPr>
          <p:cNvPr id="4" name="Group 3"/>
          <p:cNvGrpSpPr/>
          <p:nvPr/>
        </p:nvGrpSpPr>
        <p:grpSpPr>
          <a:xfrm>
            <a:off x="2913486" y="3823988"/>
            <a:ext cx="1905162" cy="2463572"/>
            <a:chOff x="1561104" y="2901713"/>
            <a:chExt cx="2761260" cy="3570595"/>
          </a:xfrm>
        </p:grpSpPr>
        <p:pic>
          <p:nvPicPr>
            <p:cNvPr id="2052" name="Picture 4" descr="https://lh5.ggpht.com/dzRh03o3Qp2rhppax7MAUChSf_lcqHaK93RRC26R08BKaYQI2FmSKy7bPn9iUm0DeRzE=h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104" y="2901713"/>
              <a:ext cx="2761260" cy="35705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5685" y="3763468"/>
              <a:ext cx="1907574" cy="1859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85086558"/>
      </p:ext>
    </p:extLst>
  </p:cSld>
  <p:clrMapOvr>
    <a:masterClrMapping/>
  </p:clrMapOvr>
  <p:transition spd="slow">
    <p:cut/>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902150" y="5989171"/>
            <a:ext cx="734319"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 sz="1800" b="0" i="0" u="none" strike="noStrike" kern="0" cap="none" spc="0" normalizeH="0" baseline="0" noProof="0" dirty="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4" y="2157957"/>
            <a:ext cx="3623734" cy="3831214"/>
          </a:xfrm>
          <a:prstGeom prst="rect">
            <a:avLst/>
          </a:prstGeom>
        </p:spPr>
      </p:pic>
      <p:sp>
        <p:nvSpPr>
          <p:cNvPr id="5" name="TextBox 4"/>
          <p:cNvSpPr txBox="1"/>
          <p:nvPr/>
        </p:nvSpPr>
        <p:spPr>
          <a:xfrm>
            <a:off x="355601" y="3562378"/>
            <a:ext cx="4944534"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Support collecting data from bus driver</a:t>
            </a: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646997"/>
      </p:ext>
    </p:extLst>
  </p:cSld>
  <p:clrMapOvr>
    <a:masterClrMapping/>
  </p:clrMapOvr>
  <p:transition spd="slow">
    <p:cut/>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451669" y="6333138"/>
            <a:ext cx="65382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287</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665942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338305" y="6333138"/>
            <a:ext cx="767187"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288</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361215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338305" y="6333138"/>
            <a:ext cx="767187"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289</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5099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val="20000"/>
                    </a:ext>
                  </a:extLst>
                </a:gridCol>
                <a:gridCol w="4822740">
                  <a:extLst>
                    <a:ext uri="{9D8B030D-6E8A-4147-A177-3AD203B41FA5}">
                      <a16:colId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graphicFrame>
        <p:nvGraphicFramePr>
          <p:cNvPr id="6" name="Table 5"/>
          <p:cNvGraphicFramePr>
            <a:graphicFrameLocks noGrp="1"/>
          </p:cNvGraphicFramePr>
          <p:nvPr>
            <p:extLst/>
          </p:nvPr>
        </p:nvGraphicFramePr>
        <p:xfrm>
          <a:off x="6257302" y="94003"/>
          <a:ext cx="1808861" cy="67056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val="20000"/>
                    </a:ext>
                  </a:extLst>
                </a:gridCol>
              </a:tblGrid>
              <a:tr h="314135">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val="10000"/>
                  </a:ext>
                </a:extLst>
              </a:tr>
              <a:tr h="300814">
                <a:tc>
                  <a:txBody>
                    <a:bodyPr/>
                    <a:lstStyle/>
                    <a:p>
                      <a:r>
                        <a:rPr lang="en-US" sz="1600" dirty="0" err="1" smtClean="0">
                          <a:latin typeface="Cambria" panose="02040503050406030204" pitchFamily="18" charset="0"/>
                        </a:rPr>
                        <a:t>PathInfoNo</a:t>
                      </a:r>
                      <a:endParaRPr lang="en-US" sz="1600" dirty="0">
                        <a:latin typeface="Cambria" panose="02040503050406030204" pitchFamily="18" charset="0"/>
                      </a:endParaRPr>
                    </a:p>
                  </a:txBody>
                  <a:tcPr/>
                </a:tc>
                <a:extLst>
                  <a:ext uri="{0D108BD9-81ED-4DB2-BD59-A6C34878D82A}">
                    <a16:rowId xmlns:a16="http://schemas.microsoft.com/office/drawing/2014/main" val="10001"/>
                  </a:ext>
                </a:extLst>
              </a:tr>
            </a:tbl>
          </a:graphicData>
        </a:graphic>
      </p:graphicFrame>
      <p:cxnSp>
        <p:nvCxnSpPr>
          <p:cNvPr id="8" name="Straight Arrow Connector 7"/>
          <p:cNvCxnSpPr/>
          <p:nvPr/>
        </p:nvCxnSpPr>
        <p:spPr>
          <a:xfrm flipV="1">
            <a:off x="3478138" y="623844"/>
            <a:ext cx="2837204" cy="25390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 name="Picture 1"/>
          <p:cNvPicPr>
            <a:picLocks noChangeAspect="1"/>
          </p:cNvPicPr>
          <p:nvPr/>
        </p:nvPicPr>
        <p:blipFill>
          <a:blip r:embed="rId3"/>
          <a:stretch>
            <a:fillRect/>
          </a:stretch>
        </p:blipFill>
        <p:spPr>
          <a:xfrm>
            <a:off x="6208520" y="1726251"/>
            <a:ext cx="2740565" cy="3780090"/>
          </a:xfrm>
          <a:prstGeom prst="rect">
            <a:avLst/>
          </a:prstGeom>
        </p:spPr>
      </p:pic>
      <p:sp>
        <p:nvSpPr>
          <p:cNvPr id="3" name="TextBox 2"/>
          <p:cNvSpPr txBox="1"/>
          <p:nvPr/>
        </p:nvSpPr>
        <p:spPr>
          <a:xfrm>
            <a:off x="8255237" y="280970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1</a:t>
            </a:r>
            <a:endParaRPr kumimoji="0" lang="en-US" sz="1800" b="1" i="0" u="none" strike="noStrike" kern="0" cap="none" spc="0" normalizeH="0" baseline="0" noProof="0" dirty="0">
              <a:ln>
                <a:noFill/>
              </a:ln>
              <a:solidFill>
                <a:srgbClr val="FF0000"/>
              </a:solidFill>
              <a:effectLst/>
              <a:uLnTx/>
              <a:uFillTx/>
            </a:endParaRPr>
          </a:p>
        </p:txBody>
      </p:sp>
      <p:sp>
        <p:nvSpPr>
          <p:cNvPr id="10" name="TextBox 9"/>
          <p:cNvSpPr txBox="1"/>
          <p:nvPr/>
        </p:nvSpPr>
        <p:spPr>
          <a:xfrm>
            <a:off x="8406080" y="4713992"/>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rPr>
              <a:t>2</a:t>
            </a:r>
          </a:p>
        </p:txBody>
      </p:sp>
      <p:sp>
        <p:nvSpPr>
          <p:cNvPr id="11" name="TextBox 10"/>
          <p:cNvSpPr txBox="1"/>
          <p:nvPr/>
        </p:nvSpPr>
        <p:spPr>
          <a:xfrm>
            <a:off x="6584402" y="4934759"/>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3</a:t>
            </a:r>
            <a:endParaRPr kumimoji="0" lang="en-US" sz="1800" b="1" i="0" u="none" strike="noStrike" kern="0" cap="none" spc="0" normalizeH="0" baseline="0" noProof="0" dirty="0">
              <a:ln>
                <a:noFill/>
              </a:ln>
              <a:solidFill>
                <a:srgbClr val="FF0000"/>
              </a:solidFill>
              <a:effectLst/>
              <a:uLnTx/>
              <a:uFillTx/>
            </a:endParaRPr>
          </a:p>
        </p:txBody>
      </p:sp>
      <p:cxnSp>
        <p:nvCxnSpPr>
          <p:cNvPr id="12" name="Straight Arrow Connector 11"/>
          <p:cNvCxnSpPr>
            <a:endCxn id="3" idx="1"/>
          </p:cNvCxnSpPr>
          <p:nvPr/>
        </p:nvCxnSpPr>
        <p:spPr>
          <a:xfrm flipV="1">
            <a:off x="3478138" y="2994370"/>
            <a:ext cx="4777099" cy="1846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Slide Number Placeholder 3"/>
          <p:cNvSpPr>
            <a:spLocks noGrp="1"/>
          </p:cNvSpPr>
          <p:nvPr>
            <p:ph type="sldNum" sz="quarter" idx="12"/>
          </p:nvPr>
        </p:nvSpPr>
        <p:spPr/>
        <p:txBody>
          <a:bodyPr/>
          <a:lstStyle/>
          <a:p>
            <a:fld id="{0E8E0603-4C39-4EF1-A0FE-816FABFA11C3}" type="slidenum">
              <a:rPr lang="en-US" smtClean="0"/>
              <a:t>29</a:t>
            </a:fld>
            <a:endParaRPr lang="en-US"/>
          </a:p>
        </p:txBody>
      </p:sp>
    </p:spTree>
    <p:extLst>
      <p:ext uri="{BB962C8B-B14F-4D97-AF65-F5344CB8AC3E}">
        <p14:creationId xmlns:p14="http://schemas.microsoft.com/office/powerpoint/2010/main" val="276713690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476281" y="6534748"/>
            <a:ext cx="83670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290</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455359"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1. Đường đi từ nhà tới trường</a:t>
            </a:r>
          </a:p>
          <a:p>
            <a:pPr marL="0" marR="0" lvl="0" indent="0" defTabSz="914400" eaLnBrk="1" fontAlgn="auto" latinLnBrk="0" hangingPunct="1">
              <a:lnSpc>
                <a:spcPct val="100000"/>
              </a:lnSpc>
              <a:spcBef>
                <a:spcPts val="0"/>
              </a:spcBef>
              <a:spcAft>
                <a:spcPts val="0"/>
              </a:spcAft>
              <a:buClrTx/>
              <a:buSzTx/>
              <a:buFontTx/>
              <a:buNone/>
              <a:tabLst/>
              <a:defRPr/>
            </a:pPr>
            <a:endParaRPr kumimoji="0" lang="vi-VN" sz="2000" b="1" i="0" u="none" strike="noStrike" kern="0" cap="none" spc="0" normalizeH="0" baseline="0" noProof="0" dirty="0" smtClean="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2. Đường đi từ nhà tới nơi học thêm</a:t>
            </a: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7117762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560595" y="5607102"/>
            <a:ext cx="616754"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291</a:t>
            </a:fld>
            <a:endParaRPr kumimoji="0" lang="en" sz="1800" b="0" i="0" u="none" strike="noStrike" kern="0" cap="none" spc="0" normalizeH="0" baseline="0" noProof="0" dirty="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424358" y="3468793"/>
            <a:ext cx="3724309"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Traffic jam notification system service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365" y="2642374"/>
            <a:ext cx="3505973" cy="2626096"/>
          </a:xfrm>
          <a:prstGeom prst="rect">
            <a:avLst/>
          </a:prstGeom>
        </p:spPr>
      </p:pic>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3</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5797115"/>
      </p:ext>
    </p:extLst>
  </p:cSld>
  <p:clrMapOvr>
    <a:masterClrMapping/>
  </p:clrMapOvr>
  <p:transition spd="slow">
    <p:cut/>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Shape 2119"/>
          <p:cNvSpPr txBox="1"/>
          <p:nvPr/>
        </p:nvSpPr>
        <p:spPr>
          <a:xfrm>
            <a:off x="2403396" y="2665071"/>
            <a:ext cx="4337212" cy="1527862"/>
          </a:xfrm>
          <a:prstGeom prst="rect">
            <a:avLst/>
          </a:prstGeom>
          <a:noFill/>
          <a:ln>
            <a:noFill/>
          </a:ln>
        </p:spPr>
        <p:txBody>
          <a:bodyPr lIns="51427" tIns="51427" rIns="51427" bIns="51427"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700" b="1" i="0" u="none" strike="noStrike" kern="0" cap="none" spc="0" normalizeH="0" baseline="0" noProof="0">
                <a:ln>
                  <a:noFill/>
                </a:ln>
                <a:solidFill>
                  <a:srgbClr val="FFFFFF"/>
                </a:solidFill>
                <a:effectLst/>
                <a:uLnTx/>
                <a:uFillTx/>
              </a:rPr>
              <a:t>THANKS FOR LISTENING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2700" b="1" i="0" u="none" strike="noStrike" kern="0" cap="none" spc="0" normalizeH="0" baseline="0" noProof="0">
              <a:ln>
                <a:noFill/>
              </a:ln>
              <a:solidFill>
                <a:srgbClr val="FFFFFF"/>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 sz="5400" b="1" i="0" u="none" strike="noStrike" kern="0" cap="none" spc="0" normalizeH="0" baseline="0" noProof="0">
                <a:ln>
                  <a:noFill/>
                </a:ln>
                <a:solidFill>
                  <a:srgbClr val="FFFFFF"/>
                </a:solidFill>
                <a:effectLst/>
                <a:uLnTx/>
                <a:uFillTx/>
              </a:rPr>
              <a:t>Q/A</a:t>
            </a:r>
          </a:p>
        </p:txBody>
      </p:sp>
      <p:sp>
        <p:nvSpPr>
          <p:cNvPr id="2120" name="Shape 2120"/>
          <p:cNvSpPr txBox="1">
            <a:spLocks noGrp="1"/>
          </p:cNvSpPr>
          <p:nvPr>
            <p:ph type="sldNum" idx="12"/>
          </p:nvPr>
        </p:nvSpPr>
        <p:spPr>
          <a:xfrm>
            <a:off x="6813446" y="5062577"/>
            <a:ext cx="958954" cy="345446"/>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292</a:t>
            </a:fld>
            <a:endParaRPr kumimoji="0" lang="en"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597361985"/>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 sz="1800" b="0" i="0" u="none" strike="noStrike" kern="0" cap="none" spc="0" normalizeH="0" baseline="0" noProof="0">
              <a:ln>
                <a:noFill/>
              </a:ln>
              <a:solidFill>
                <a:srgbClr val="000000"/>
              </a:solidFill>
              <a:effectLst/>
              <a:uLnTx/>
              <a:uFillTx/>
            </a:endParaRPr>
          </a:p>
        </p:txBody>
      </p:sp>
      <p:sp>
        <p:nvSpPr>
          <p:cNvPr id="13" name="TextBox 12"/>
          <p:cNvSpPr txBox="1"/>
          <p:nvPr/>
        </p:nvSpPr>
        <p:spPr>
          <a:xfrm>
            <a:off x="2702122" y="5933619"/>
            <a:ext cx="1187858"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397322" y="6333729"/>
            <a:ext cx="176611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Bến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xe</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quận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smtClean="0">
                <a:ln>
                  <a:noFill/>
                </a:ln>
                <a:solidFill>
                  <a:srgbClr val="FF0000"/>
                </a:solidFill>
                <a:effectLst/>
                <a:uLnTx/>
                <a:uFillTx/>
                <a:latin typeface="Cambria" pitchFamily="18" charset="0"/>
              </a:rPr>
              <a:t>8</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80" y="4623254"/>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457200" y="2306692"/>
            <a:ext cx="2574410" cy="2403109"/>
            <a:chOff x="-42886" y="3172339"/>
            <a:chExt cx="2172806" cy="2403109"/>
          </a:xfrm>
        </p:grpSpPr>
        <p:grpSp>
          <p:nvGrpSpPr>
            <p:cNvPr id="16" name="Group 15"/>
            <p:cNvGrpSpPr/>
            <p:nvPr/>
          </p:nvGrpSpPr>
          <p:grpSpPr>
            <a:xfrm>
              <a:off x="202390" y="3172339"/>
              <a:ext cx="1417118" cy="1627475"/>
              <a:chOff x="978038" y="3090433"/>
              <a:chExt cx="1417118" cy="1710368"/>
            </a:xfrm>
          </p:grpSpPr>
          <p:sp>
            <p:nvSpPr>
              <p:cNvPr id="18" name="TextBox 17"/>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9" name="Picture 3" descr="C:\Users\ngoan\Desktop\image\tha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Tree>
    <p:extLst>
      <p:ext uri="{BB962C8B-B14F-4D97-AF65-F5344CB8AC3E}">
        <p14:creationId xmlns:p14="http://schemas.microsoft.com/office/powerpoint/2010/main" val="333958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137159" y="76914"/>
          <a:ext cx="5742347" cy="5978623"/>
        </p:xfrm>
        <a:graphic>
          <a:graphicData uri="http://schemas.openxmlformats.org/drawingml/2006/table">
            <a:tbl>
              <a:tblPr firstRow="1" bandRow="1">
                <a:tableStyleId>{5C22544A-7EE6-4342-B048-85BDC9FD1C3A}</a:tableStyleId>
              </a:tblPr>
              <a:tblGrid>
                <a:gridCol w="754659">
                  <a:extLst>
                    <a:ext uri="{9D8B030D-6E8A-4147-A177-3AD203B41FA5}">
                      <a16:colId xmlns:a16="http://schemas.microsoft.com/office/drawing/2014/main" val="20000"/>
                    </a:ext>
                  </a:extLst>
                </a:gridCol>
                <a:gridCol w="4987688">
                  <a:extLst>
                    <a:ext uri="{9D8B030D-6E8A-4147-A177-3AD203B41FA5}">
                      <a16:colId xmlns:a16="http://schemas.microsoft.com/office/drawing/2014/main" val="20001"/>
                    </a:ext>
                  </a:extLst>
                </a:gridCol>
              </a:tblGrid>
              <a:tr h="394829">
                <a:tc>
                  <a:txBody>
                    <a:bodyPr/>
                    <a:lstStyle/>
                    <a:p>
                      <a:pPr algn="ctr"/>
                      <a:r>
                        <a:rPr lang="en-US" sz="1600" dirty="0" smtClean="0"/>
                        <a:t>Index</a:t>
                      </a:r>
                      <a:endParaRPr lang="en-US" sz="1600" dirty="0"/>
                    </a:p>
                  </a:txBody>
                  <a:tcPr/>
                </a:tc>
                <a:tc>
                  <a:txBody>
                    <a:bodyPr/>
                    <a:lstStyle/>
                    <a:p>
                      <a:pPr algn="ctr"/>
                      <a:r>
                        <a:rPr lang="en-US" dirty="0" smtClean="0"/>
                        <a:t>Sample value</a:t>
                      </a:r>
                      <a:endParaRPr lang="en-US" dirty="0"/>
                    </a:p>
                  </a:txBody>
                  <a:tcPr/>
                </a:tc>
                <a:extLst>
                  <a:ext uri="{0D108BD9-81ED-4DB2-BD59-A6C34878D82A}">
                    <a16:rowId xmlns:a16="http://schemas.microsoft.com/office/drawing/2014/main" val="10000"/>
                  </a:ext>
                </a:extLst>
              </a:tr>
              <a:tr h="366218">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val="10001"/>
                  </a:ext>
                </a:extLst>
              </a:tr>
              <a:tr h="366218">
                <a:tc>
                  <a:txBody>
                    <a:bodyPr/>
                    <a:lstStyle/>
                    <a:p>
                      <a:pPr algn="ctr"/>
                      <a:r>
                        <a:rPr lang="en-US" dirty="0" smtClean="0"/>
                        <a:t>1</a:t>
                      </a:r>
                      <a:endParaRPr lang="en-US" dirty="0"/>
                    </a:p>
                  </a:txBody>
                  <a:tcPr/>
                </a:tc>
                <a:tc>
                  <a:txBody>
                    <a:bodyPr/>
                    <a:lstStyle/>
                    <a:p>
                      <a:pPr algn="ctr"/>
                      <a:r>
                        <a:rPr lang="en-US" dirty="0" smtClean="0"/>
                        <a:t>8999</a:t>
                      </a:r>
                      <a:endParaRPr lang="en-US" dirty="0"/>
                    </a:p>
                  </a:txBody>
                  <a:tcPr/>
                </a:tc>
                <a:extLst>
                  <a:ext uri="{0D108BD9-81ED-4DB2-BD59-A6C34878D82A}">
                    <a16:rowId xmlns:a16="http://schemas.microsoft.com/office/drawing/2014/main" val="10002"/>
                  </a:ext>
                </a:extLst>
              </a:tr>
              <a:tr h="366218">
                <a:tc>
                  <a:txBody>
                    <a:bodyPr/>
                    <a:lstStyle/>
                    <a:p>
                      <a:pPr algn="ctr"/>
                      <a:r>
                        <a:rPr lang="en-US" dirty="0" smtClean="0"/>
                        <a:t>2</a:t>
                      </a:r>
                      <a:endParaRPr lang="en-US" dirty="0"/>
                    </a:p>
                  </a:txBody>
                  <a:tcPr/>
                </a:tc>
                <a:tc>
                  <a:txBody>
                    <a:bodyPr/>
                    <a:lstStyle/>
                    <a:p>
                      <a:pPr algn="ctr"/>
                      <a:r>
                        <a:rPr lang="en-US" dirty="0" smtClean="0"/>
                        <a:t>8994</a:t>
                      </a:r>
                      <a:endParaRPr lang="en-US" dirty="0"/>
                    </a:p>
                  </a:txBody>
                  <a:tcPr/>
                </a:tc>
                <a:extLst>
                  <a:ext uri="{0D108BD9-81ED-4DB2-BD59-A6C34878D82A}">
                    <a16:rowId xmlns:a16="http://schemas.microsoft.com/office/drawing/2014/main" val="10003"/>
                  </a:ext>
                </a:extLst>
              </a:tr>
              <a:tr h="366218">
                <a:tc>
                  <a:txBody>
                    <a:bodyPr/>
                    <a:lstStyle/>
                    <a:p>
                      <a:pPr algn="ctr"/>
                      <a:r>
                        <a:rPr lang="en-US" dirty="0" smtClean="0"/>
                        <a:t>3</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0000"/>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solidFill>
                          <a:srgbClr val="FF0000"/>
                        </a:solidFill>
                        <a:latin typeface="Cambria" panose="02040503050406030204" pitchFamily="18" charset="0"/>
                      </a:endParaRPr>
                    </a:p>
                  </a:txBody>
                  <a:tcPr/>
                </a:tc>
                <a:extLst>
                  <a:ext uri="{0D108BD9-81ED-4DB2-BD59-A6C34878D82A}">
                    <a16:rowId xmlns:a16="http://schemas.microsoft.com/office/drawing/2014/main" val="10004"/>
                  </a:ext>
                </a:extLst>
              </a:tr>
              <a:tr h="366218">
                <a:tc>
                  <a:txBody>
                    <a:bodyPr/>
                    <a:lstStyle/>
                    <a:p>
                      <a:pPr algn="ctr"/>
                      <a:r>
                        <a:rPr lang="en-US" dirty="0" smtClean="0"/>
                        <a:t>4</a:t>
                      </a:r>
                      <a:endParaRPr lang="en-US" dirty="0"/>
                    </a:p>
                  </a:txBody>
                  <a:tcPr/>
                </a:tc>
                <a:tc>
                  <a:txBody>
                    <a:bodyPr/>
                    <a:lstStyle/>
                    <a:p>
                      <a:pPr algn="ctr"/>
                      <a:r>
                        <a:rPr lang="en-US" dirty="0" smtClean="0"/>
                        <a:t>True</a:t>
                      </a:r>
                      <a:endParaRPr lang="en-US" dirty="0"/>
                    </a:p>
                  </a:txBody>
                  <a:tcPr/>
                </a:tc>
                <a:extLst>
                  <a:ext uri="{0D108BD9-81ED-4DB2-BD59-A6C34878D82A}">
                    <a16:rowId xmlns:a16="http://schemas.microsoft.com/office/drawing/2014/main" val="10005"/>
                  </a:ext>
                </a:extLst>
              </a:tr>
              <a:tr h="366218">
                <a:tc>
                  <a:txBody>
                    <a:bodyPr/>
                    <a:lstStyle/>
                    <a:p>
                      <a:pPr algn="ctr"/>
                      <a:r>
                        <a:rPr lang="en-US" dirty="0" smtClean="0"/>
                        <a:t>5</a:t>
                      </a:r>
                      <a:endParaRPr lang="en-US" dirty="0"/>
                    </a:p>
                  </a:txBody>
                  <a:tcPr/>
                </a:tc>
                <a:tc>
                  <a:txBody>
                    <a:bodyPr/>
                    <a:lstStyle/>
                    <a:p>
                      <a:pPr algn="ctr"/>
                      <a:r>
                        <a:rPr lang="en-US" sz="1800" b="0" i="0" kern="1200" dirty="0" smtClean="0">
                          <a:solidFill>
                            <a:schemeClr val="dk1"/>
                          </a:solidFill>
                          <a:effectLst/>
                          <a:latin typeface="+mn-lt"/>
                          <a:ea typeface="+mn-ea"/>
                          <a:cs typeface="+mn-cs"/>
                        </a:rPr>
                        <a:t>1</a:t>
                      </a:r>
                      <a:endParaRPr lang="en-US" dirty="0"/>
                    </a:p>
                  </a:txBody>
                  <a:tcPr/>
                </a:tc>
                <a:extLst>
                  <a:ext uri="{0D108BD9-81ED-4DB2-BD59-A6C34878D82A}">
                    <a16:rowId xmlns:a16="http://schemas.microsoft.com/office/drawing/2014/main" val="10006"/>
                  </a:ext>
                </a:extLst>
              </a:tr>
              <a:tr h="366218">
                <a:tc>
                  <a:txBody>
                    <a:bodyPr/>
                    <a:lstStyle/>
                    <a:p>
                      <a:pPr algn="ctr"/>
                      <a:r>
                        <a:rPr lang="en-US" dirty="0" smtClean="0"/>
                        <a:t>6</a:t>
                      </a:r>
                      <a:endParaRPr lang="en-US" dirty="0"/>
                    </a:p>
                  </a:txBody>
                  <a:tcPr/>
                </a:tc>
                <a:tc>
                  <a:txBody>
                    <a:bodyPr/>
                    <a:lstStyle/>
                    <a:p>
                      <a:pPr algn="ctr"/>
                      <a:r>
                        <a:rPr lang="en-US" sz="1800" b="0" i="0" kern="1200" dirty="0" smtClean="0">
                          <a:solidFill>
                            <a:schemeClr val="dk1"/>
                          </a:solidFill>
                          <a:effectLst/>
                          <a:latin typeface="+mn-lt"/>
                          <a:ea typeface="+mn-ea"/>
                          <a:cs typeface="+mn-cs"/>
                        </a:rPr>
                        <a:t>468.747807122203</a:t>
                      </a:r>
                      <a:endParaRPr lang="en-US" dirty="0"/>
                    </a:p>
                  </a:txBody>
                  <a:tcPr/>
                </a:tc>
                <a:extLst>
                  <a:ext uri="{0D108BD9-81ED-4DB2-BD59-A6C34878D82A}">
                    <a16:rowId xmlns:a16="http://schemas.microsoft.com/office/drawing/2014/main" val="10007"/>
                  </a:ext>
                </a:extLst>
              </a:tr>
              <a:tr h="366218">
                <a:tc>
                  <a:txBody>
                    <a:bodyPr/>
                    <a:lstStyle/>
                    <a:p>
                      <a:pPr algn="ctr"/>
                      <a:r>
                        <a:rPr lang="en-US" dirty="0" smtClean="0"/>
                        <a:t>7</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a:t>
                      </a:r>
                      <a:endParaRPr lang="en-US" dirty="0"/>
                    </a:p>
                  </a:txBody>
                  <a:tcPr/>
                </a:tc>
                <a:extLst>
                  <a:ext uri="{0D108BD9-81ED-4DB2-BD59-A6C34878D82A}">
                    <a16:rowId xmlns:a16="http://schemas.microsoft.com/office/drawing/2014/main" val="10008"/>
                  </a:ext>
                </a:extLst>
              </a:tr>
              <a:tr h="366218">
                <a:tc>
                  <a:txBody>
                    <a:bodyPr/>
                    <a:lstStyle/>
                    <a:p>
                      <a:pPr algn="ctr"/>
                      <a:r>
                        <a:rPr lang="en-US" dirty="0" smtClean="0"/>
                        <a:t>8</a:t>
                      </a:r>
                      <a:endParaRPr lang="en-US" dirty="0"/>
                    </a:p>
                  </a:txBody>
                  <a:tcPr/>
                </a:tc>
                <a:tc>
                  <a:txBody>
                    <a:bodyPr/>
                    <a:lstStyle/>
                    <a:p>
                      <a:pPr algn="ctr"/>
                      <a:r>
                        <a:rPr lang="en-US" sz="1800" b="0" i="0" kern="1200" dirty="0" smtClean="0">
                          <a:solidFill>
                            <a:schemeClr val="dk1"/>
                          </a:solidFill>
                          <a:effectLst/>
                          <a:latin typeface="+mn-lt"/>
                          <a:ea typeface="+mn-ea"/>
                          <a:cs typeface="+mn-cs"/>
                        </a:rPr>
                        <a:t>106.705856990563</a:t>
                      </a:r>
                      <a:endParaRPr lang="en-US" dirty="0"/>
                    </a:p>
                  </a:txBody>
                  <a:tcPr/>
                </a:tc>
                <a:extLst>
                  <a:ext uri="{0D108BD9-81ED-4DB2-BD59-A6C34878D82A}">
                    <a16:rowId xmlns:a16="http://schemas.microsoft.com/office/drawing/2014/main" val="10009"/>
                  </a:ext>
                </a:extLst>
              </a:tr>
              <a:tr h="366218">
                <a:tc>
                  <a:txBody>
                    <a:bodyPr/>
                    <a:lstStyle/>
                    <a:p>
                      <a:pPr algn="ctr"/>
                      <a:r>
                        <a:rPr lang="en-US" dirty="0" smtClean="0"/>
                        <a:t>9</a:t>
                      </a:r>
                      <a:endParaRPr lang="en-US" dirty="0"/>
                    </a:p>
                  </a:txBody>
                  <a:tcPr/>
                </a:tc>
                <a:tc>
                  <a:txBody>
                    <a:bodyPr/>
                    <a:lstStyle/>
                    <a:p>
                      <a:pPr algn="ctr"/>
                      <a:r>
                        <a:rPr lang="en-US" sz="1800" b="0" i="0" kern="1200" dirty="0" smtClean="0">
                          <a:solidFill>
                            <a:schemeClr val="dk1"/>
                          </a:solidFill>
                          <a:effectLst/>
                          <a:latin typeface="+mn-lt"/>
                          <a:ea typeface="+mn-ea"/>
                          <a:cs typeface="+mn-cs"/>
                        </a:rPr>
                        <a:t>10.7767894851893</a:t>
                      </a:r>
                      <a:endParaRPr lang="en-US" dirty="0"/>
                    </a:p>
                  </a:txBody>
                  <a:tcPr/>
                </a:tc>
                <a:extLst>
                  <a:ext uri="{0D108BD9-81ED-4DB2-BD59-A6C34878D82A}">
                    <a16:rowId xmlns:a16="http://schemas.microsoft.com/office/drawing/2014/main" val="10010"/>
                  </a:ext>
                </a:extLst>
              </a:tr>
              <a:tr h="366218">
                <a:tc>
                  <a:txBody>
                    <a:bodyPr/>
                    <a:lstStyle/>
                    <a:p>
                      <a:pPr algn="ctr"/>
                      <a:r>
                        <a:rPr lang="en-US" dirty="0" smtClean="0"/>
                        <a:t>10</a:t>
                      </a:r>
                      <a:endParaRPr lang="en-US" dirty="0"/>
                    </a:p>
                  </a:txBody>
                  <a:tcPr/>
                </a:tc>
                <a:tc>
                  <a:txBody>
                    <a:bodyPr/>
                    <a:lstStyle/>
                    <a:p>
                      <a:pPr algn="ctr"/>
                      <a:r>
                        <a:rPr lang="en-US" sz="1800" b="0" i="0" kern="1200" dirty="0" smtClean="0">
                          <a:solidFill>
                            <a:schemeClr val="dk1"/>
                          </a:solidFill>
                          <a:effectLst/>
                          <a:latin typeface="+mn-lt"/>
                          <a:ea typeface="+mn-ea"/>
                          <a:cs typeface="+mn-cs"/>
                        </a:rPr>
                        <a:t>01</a:t>
                      </a:r>
                      <a:endParaRPr lang="en-US" dirty="0"/>
                    </a:p>
                  </a:txBody>
                  <a:tcPr/>
                </a:tc>
                <a:extLst>
                  <a:ext uri="{0D108BD9-81ED-4DB2-BD59-A6C34878D82A}">
                    <a16:rowId xmlns:a16="http://schemas.microsoft.com/office/drawing/2014/main" val="10011"/>
                  </a:ext>
                </a:extLst>
              </a:tr>
              <a:tr h="366218">
                <a:tc>
                  <a:txBody>
                    <a:bodyPr/>
                    <a:lstStyle/>
                    <a:p>
                      <a:pPr algn="ctr"/>
                      <a:r>
                        <a:rPr lang="en-US" dirty="0" smtClean="0"/>
                        <a:t>11</a:t>
                      </a:r>
                      <a:endParaRPr lang="en-US" dirty="0"/>
                    </a:p>
                  </a:txBody>
                  <a:tcPr/>
                </a:tc>
                <a:tc>
                  <a:txBody>
                    <a:bodyPr/>
                    <a:lstStyle/>
                    <a:p>
                      <a:pPr algn="ctr"/>
                      <a:r>
                        <a:rPr lang="en-US" sz="1800" b="0" i="0" kern="1200" dirty="0" err="1" smtClean="0">
                          <a:solidFill>
                            <a:schemeClr val="dk1"/>
                          </a:solidFill>
                          <a:effectLst/>
                          <a:latin typeface="+mn-lt"/>
                          <a:ea typeface="+mn-ea"/>
                          <a:cs typeface="+mn-cs"/>
                        </a:rPr>
                        <a:t>Bến</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Thành</a:t>
                      </a:r>
                      <a:r>
                        <a:rPr lang="en-US" sz="1800" b="0" i="0" kern="1200" dirty="0" smtClean="0">
                          <a:solidFill>
                            <a:schemeClr val="dk1"/>
                          </a:solidFill>
                          <a:effectLst/>
                          <a:latin typeface="+mn-lt"/>
                          <a:ea typeface="+mn-ea"/>
                          <a:cs typeface="+mn-cs"/>
                        </a:rPr>
                        <a:t>- BX </a:t>
                      </a:r>
                      <a:r>
                        <a:rPr lang="en-US" sz="1800" b="0" i="0" kern="1200" dirty="0" err="1" smtClean="0">
                          <a:solidFill>
                            <a:schemeClr val="dk1"/>
                          </a:solidFill>
                          <a:effectLst/>
                          <a:latin typeface="+mn-lt"/>
                          <a:ea typeface="+mn-ea"/>
                          <a:cs typeface="+mn-cs"/>
                        </a:rPr>
                        <a:t>Chợ</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Lớn</a:t>
                      </a:r>
                      <a:endParaRPr lang="en-US" dirty="0"/>
                    </a:p>
                  </a:txBody>
                  <a:tcPr/>
                </a:tc>
                <a:extLst>
                  <a:ext uri="{0D108BD9-81ED-4DB2-BD59-A6C34878D82A}">
                    <a16:rowId xmlns:a16="http://schemas.microsoft.com/office/drawing/2014/main" val="10012"/>
                  </a:ext>
                </a:extLst>
              </a:tr>
              <a:tr h="366218">
                <a:tc>
                  <a:txBody>
                    <a:bodyPr/>
                    <a:lstStyle/>
                    <a:p>
                      <a:pPr algn="ctr"/>
                      <a:r>
                        <a:rPr lang="en-US" dirty="0" smtClean="0"/>
                        <a:t>12</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 Thi Sách, Quận 1</a:t>
                      </a:r>
                      <a:endParaRPr lang="en-US" dirty="0"/>
                    </a:p>
                  </a:txBody>
                  <a:tcPr/>
                </a:tc>
                <a:extLst>
                  <a:ext uri="{0D108BD9-81ED-4DB2-BD59-A6C34878D82A}">
                    <a16:rowId xmlns:a16="http://schemas.microsoft.com/office/drawing/2014/main" val="10013"/>
                  </a:ext>
                </a:extLst>
              </a:tr>
              <a:tr h="366218">
                <a:tc>
                  <a:txBody>
                    <a:bodyPr/>
                    <a:lstStyle/>
                    <a:p>
                      <a:pPr algn="ctr"/>
                      <a:r>
                        <a:rPr lang="en-US" dirty="0" smtClean="0"/>
                        <a:t>13</a:t>
                      </a:r>
                      <a:endParaRPr lang="en-US" dirty="0"/>
                    </a:p>
                  </a:txBody>
                  <a:tcPr/>
                </a:tc>
                <a:tc>
                  <a:txBody>
                    <a:bodyPr/>
                    <a:lstStyle/>
                    <a:p>
                      <a:pPr algn="ctr"/>
                      <a:r>
                        <a:rPr lang="en-US" sz="1800" b="0" i="0" kern="1200" dirty="0" smtClean="0">
                          <a:solidFill>
                            <a:schemeClr val="dk1"/>
                          </a:solidFill>
                          <a:effectLst/>
                          <a:latin typeface="+mn-lt"/>
                          <a:ea typeface="+mn-ea"/>
                          <a:cs typeface="+mn-cs"/>
                        </a:rPr>
                        <a:t>BX06</a:t>
                      </a:r>
                      <a:endParaRPr lang="en-US" dirty="0"/>
                    </a:p>
                  </a:txBody>
                  <a:tcPr/>
                </a:tc>
                <a:extLst>
                  <a:ext uri="{0D108BD9-81ED-4DB2-BD59-A6C34878D82A}">
                    <a16:rowId xmlns:a16="http://schemas.microsoft.com/office/drawing/2014/main" val="10014"/>
                  </a:ext>
                </a:extLst>
              </a:tr>
            </a:tbl>
          </a:graphicData>
        </a:graphic>
      </p:graphicFrame>
      <p:sp>
        <p:nvSpPr>
          <p:cNvPr id="19" name="Rectangle 18"/>
          <p:cNvSpPr/>
          <p:nvPr/>
        </p:nvSpPr>
        <p:spPr>
          <a:xfrm>
            <a:off x="137231" y="619214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959" y="2265882"/>
            <a:ext cx="2130741" cy="3926258"/>
          </a:xfrm>
          <a:prstGeom prst="rect">
            <a:avLst/>
          </a:prstGeom>
        </p:spPr>
      </p:pic>
      <p:graphicFrame>
        <p:nvGraphicFramePr>
          <p:cNvPr id="21" name="Table 20"/>
          <p:cNvGraphicFramePr>
            <a:graphicFrameLocks noGrp="1"/>
          </p:cNvGraphicFramePr>
          <p:nvPr>
            <p:extLst/>
          </p:nvPr>
        </p:nvGraphicFramePr>
        <p:xfrm>
          <a:off x="6650407" y="75488"/>
          <a:ext cx="1808861" cy="100584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val="10000"/>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a16="http://schemas.microsoft.com/office/drawing/2014/main" val="10002"/>
                  </a:ext>
                </a:extLst>
              </a:tr>
            </a:tbl>
          </a:graphicData>
        </a:graphic>
      </p:graphicFrame>
      <p:cxnSp>
        <p:nvCxnSpPr>
          <p:cNvPr id="22" name="Straight Arrow Connector 21"/>
          <p:cNvCxnSpPr/>
          <p:nvPr/>
        </p:nvCxnSpPr>
        <p:spPr>
          <a:xfrm flipV="1">
            <a:off x="5631679" y="934720"/>
            <a:ext cx="1084081" cy="8171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Diamond 22"/>
          <p:cNvSpPr/>
          <p:nvPr/>
        </p:nvSpPr>
        <p:spPr>
          <a:xfrm>
            <a:off x="7424871" y="265631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Diamond 23"/>
          <p:cNvSpPr/>
          <p:nvPr/>
        </p:nvSpPr>
        <p:spPr>
          <a:xfrm>
            <a:off x="7544512" y="288193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Diamond 24"/>
          <p:cNvSpPr/>
          <p:nvPr/>
        </p:nvSpPr>
        <p:spPr>
          <a:xfrm>
            <a:off x="7664153" y="324597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Diamond 25"/>
          <p:cNvSpPr/>
          <p:nvPr/>
        </p:nvSpPr>
        <p:spPr>
          <a:xfrm>
            <a:off x="7484691" y="366472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Diamond 26"/>
          <p:cNvSpPr/>
          <p:nvPr/>
        </p:nvSpPr>
        <p:spPr>
          <a:xfrm>
            <a:off x="7484691" y="419854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Diamond 27"/>
          <p:cNvSpPr/>
          <p:nvPr/>
        </p:nvSpPr>
        <p:spPr>
          <a:xfrm>
            <a:off x="7877508" y="4408206"/>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Diamond 28"/>
          <p:cNvSpPr/>
          <p:nvPr/>
        </p:nvSpPr>
        <p:spPr>
          <a:xfrm>
            <a:off x="7997149" y="4920954"/>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Diamond 29"/>
          <p:cNvSpPr/>
          <p:nvPr/>
        </p:nvSpPr>
        <p:spPr>
          <a:xfrm>
            <a:off x="7937328" y="538242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1" name="Straight Arrow Connector 30"/>
          <p:cNvCxnSpPr>
            <a:endCxn id="24" idx="1"/>
          </p:cNvCxnSpPr>
          <p:nvPr/>
        </p:nvCxnSpPr>
        <p:spPr>
          <a:xfrm>
            <a:off x="5247118" y="2265882"/>
            <a:ext cx="2297394" cy="6673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30</a:t>
            </a:fld>
            <a:endParaRPr lang="en-US"/>
          </a:p>
        </p:txBody>
      </p:sp>
    </p:spTree>
    <p:extLst>
      <p:ext uri="{BB962C8B-B14F-4D97-AF65-F5344CB8AC3E}">
        <p14:creationId xmlns:p14="http://schemas.microsoft.com/office/powerpoint/2010/main" val="1392061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 y="259080"/>
            <a:ext cx="4564380" cy="51968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153" y="2325381"/>
            <a:ext cx="4061460" cy="1844040"/>
          </a:xfrm>
          <a:prstGeom prst="rect">
            <a:avLst/>
          </a:prstGeom>
        </p:spPr>
      </p:pic>
      <p:sp>
        <p:nvSpPr>
          <p:cNvPr id="6" name="Rectangle 5"/>
          <p:cNvSpPr/>
          <p:nvPr/>
        </p:nvSpPr>
        <p:spPr>
          <a:xfrm>
            <a:off x="1363980" y="1950720"/>
            <a:ext cx="1752600" cy="1120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1455420" y="4503420"/>
            <a:ext cx="1661160" cy="449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a:off x="4666004" y="3144852"/>
            <a:ext cx="205099"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666003" y="3144852"/>
            <a:ext cx="205100"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367043" y="2444097"/>
            <a:ext cx="1298960" cy="8033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3236256" y="3366117"/>
            <a:ext cx="1429747" cy="13620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31</a:t>
            </a:fld>
            <a:endParaRPr lang="en-US"/>
          </a:p>
        </p:txBody>
      </p:sp>
    </p:spTree>
    <p:extLst>
      <p:ext uri="{BB962C8B-B14F-4D97-AF65-F5344CB8AC3E}">
        <p14:creationId xmlns:p14="http://schemas.microsoft.com/office/powerpoint/2010/main" val="940924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41492" y="165194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a16="http://schemas.microsoft.com/office/drawing/2014/main"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a16="http://schemas.microsoft.com/office/drawing/2014/main"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a16="http://schemas.microsoft.com/office/drawing/2014/main"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a16="http://schemas.microsoft.com/office/drawing/2014/main"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a16="http://schemas.microsoft.com/office/drawing/2014/main"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a16="http://schemas.microsoft.com/office/drawing/2014/main" val="10005"/>
                  </a:ext>
                </a:extLst>
              </a:tr>
            </a:tbl>
          </a:graphicData>
        </a:graphic>
      </p:graphicFrame>
      <p:graphicFrame>
        <p:nvGraphicFramePr>
          <p:cNvPr id="5" name="Table 4"/>
          <p:cNvGraphicFramePr>
            <a:graphicFrameLocks noGrp="1"/>
          </p:cNvGraphicFramePr>
          <p:nvPr>
            <p:extLst/>
          </p:nvPr>
        </p:nvGraphicFramePr>
        <p:xfrm>
          <a:off x="488962" y="2125755"/>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val="20000"/>
                    </a:ext>
                  </a:extLst>
                </a:gridCol>
              </a:tblGrid>
              <a:tr h="275704">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nvPr>
        </p:nvGraphicFramePr>
        <p:xfrm>
          <a:off x="3334639" y="185892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a16="http://schemas.microsoft.com/office/drawing/2014/main"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a16="http://schemas.microsoft.com/office/drawing/2014/main"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a16="http://schemas.microsoft.com/office/drawing/2014/main" val="10005"/>
                  </a:ext>
                </a:extLst>
              </a:tr>
            </a:tbl>
          </a:graphicData>
        </a:graphic>
      </p:graphicFrame>
      <p:cxnSp>
        <p:nvCxnSpPr>
          <p:cNvPr id="7" name="Straight Connector 6"/>
          <p:cNvCxnSpPr>
            <a:stCxn id="5" idx="3"/>
            <a:endCxn id="6" idx="1"/>
          </p:cNvCxnSpPr>
          <p:nvPr/>
        </p:nvCxnSpPr>
        <p:spPr>
          <a:xfrm>
            <a:off x="1929641" y="2851114"/>
            <a:ext cx="1404998" cy="13655"/>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6525834" y="208283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43500" y="2420130"/>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1858541" y="25377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TextBox 10"/>
          <p:cNvSpPr txBox="1"/>
          <p:nvPr/>
        </p:nvSpPr>
        <p:spPr>
          <a:xfrm>
            <a:off x="5619046" y="2128279"/>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37265" y="2849933"/>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46666" y="2553129"/>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280549" y="2529263"/>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0..1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5" name="TextBox 14"/>
              <p:cNvSpPr txBox="1"/>
              <p:nvPr/>
            </p:nvSpPr>
            <p:spPr>
              <a:xfrm>
                <a:off x="310338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103380" y="2621596"/>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49735" y="218983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49735" y="2189834"/>
                <a:ext cx="248465" cy="276999"/>
              </a:xfrm>
              <a:prstGeom prst="rect">
                <a:avLst/>
              </a:prstGeom>
              <a:blipFill rotWithShape="0">
                <a:blip r:embed="rId4"/>
                <a:stretch>
                  <a:fillRect l="-14634" r="-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4350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43500" y="2621596"/>
                <a:ext cx="248465" cy="276999"/>
              </a:xfrm>
              <a:prstGeom prst="rect">
                <a:avLst/>
              </a:prstGeom>
              <a:blipFill rotWithShape="0">
                <a:blip r:embed="rId5"/>
                <a:stretch>
                  <a:fillRect l="-14634" r="-9756"/>
                </a:stretch>
              </a:blipFill>
            </p:spPr>
            <p:txBody>
              <a:bodyPr/>
              <a:lstStyle/>
              <a:p>
                <a:r>
                  <a:rPr lang="en-US">
                    <a:noFill/>
                  </a:rPr>
                  <a:t> </a:t>
                </a:r>
              </a:p>
            </p:txBody>
          </p:sp>
        </mc:Fallback>
      </mc:AlternateContent>
      <p:sp>
        <p:nvSpPr>
          <p:cNvPr id="18" name="TextBox 17"/>
          <p:cNvSpPr txBox="1"/>
          <p:nvPr/>
        </p:nvSpPr>
        <p:spPr>
          <a:xfrm>
            <a:off x="2148311" y="2567652"/>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32</a:t>
            </a:fld>
            <a:endParaRPr lang="en-US"/>
          </a:p>
        </p:txBody>
      </p:sp>
    </p:spTree>
    <p:extLst>
      <p:ext uri="{BB962C8B-B14F-4D97-AF65-F5344CB8AC3E}">
        <p14:creationId xmlns:p14="http://schemas.microsoft.com/office/powerpoint/2010/main" val="3572267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TRIP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Trip: represent start time and end time of route.</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33</a:t>
            </a:fld>
            <a:endParaRPr lang="en-US"/>
          </a:p>
        </p:txBody>
      </p:sp>
    </p:spTree>
    <p:extLst>
      <p:ext uri="{BB962C8B-B14F-4D97-AF65-F5344CB8AC3E}">
        <p14:creationId xmlns:p14="http://schemas.microsoft.com/office/powerpoint/2010/main" val="54045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740" y="2392680"/>
            <a:ext cx="7544508" cy="3116580"/>
          </a:xfrm>
          <a:prstGeom prst="rect">
            <a:avLst/>
          </a:prstGeom>
        </p:spPr>
      </p:pic>
      <p:sp>
        <p:nvSpPr>
          <p:cNvPr id="6" name="Rectangle 5"/>
          <p:cNvSpPr/>
          <p:nvPr/>
        </p:nvSpPr>
        <p:spPr>
          <a:xfrm>
            <a:off x="269240" y="2217420"/>
            <a:ext cx="8534400" cy="4152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2415275" y="5755124"/>
            <a:ext cx="3807581"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lumMod val="75000"/>
                  </a:schemeClr>
                </a:solidFill>
                <a:effectLst/>
                <a:uLnTx/>
                <a:uFillTx/>
                <a:latin typeface="Cambria" panose="02040503050406030204" pitchFamily="18" charset="0"/>
              </a:rPr>
              <a:t>http://buyttphcm.com.vn/TTLT.aspx</a:t>
            </a:r>
          </a:p>
        </p:txBody>
      </p:sp>
      <p:sp>
        <p:nvSpPr>
          <p:cNvPr id="8" name="Rectangle 7"/>
          <p:cNvSpPr/>
          <p:nvPr/>
        </p:nvSpPr>
        <p:spPr>
          <a:xfrm>
            <a:off x="7127240" y="3093720"/>
            <a:ext cx="609600" cy="3429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aphicFrame>
        <p:nvGraphicFramePr>
          <p:cNvPr id="9" name="Table 8"/>
          <p:cNvGraphicFramePr>
            <a:graphicFrameLocks noGrp="1"/>
          </p:cNvGraphicFramePr>
          <p:nvPr>
            <p:extLst/>
          </p:nvPr>
        </p:nvGraphicFramePr>
        <p:xfrm>
          <a:off x="3733301" y="343494"/>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val="10003"/>
                  </a:ext>
                </a:extLst>
              </a:tr>
            </a:tbl>
          </a:graphicData>
        </a:graphic>
      </p:graphicFrame>
      <p:cxnSp>
        <p:nvCxnSpPr>
          <p:cNvPr id="14" name="Straight Arrow Connector 13"/>
          <p:cNvCxnSpPr/>
          <p:nvPr/>
        </p:nvCxnSpPr>
        <p:spPr>
          <a:xfrm flipH="1">
            <a:off x="1270000" y="1280160"/>
            <a:ext cx="2509520" cy="19710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34</a:t>
            </a:fld>
            <a:endParaRPr lang="en-US"/>
          </a:p>
        </p:txBody>
      </p:sp>
    </p:spTree>
    <p:extLst>
      <p:ext uri="{BB962C8B-B14F-4D97-AF65-F5344CB8AC3E}">
        <p14:creationId xmlns:p14="http://schemas.microsoft.com/office/powerpoint/2010/main" val="3465447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8414" y="198084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449098" y="2000804"/>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 r="-1" b="42382"/>
          <a:stretch/>
        </p:blipFill>
        <p:spPr>
          <a:xfrm>
            <a:off x="254000" y="2537460"/>
            <a:ext cx="6744430" cy="3121660"/>
          </a:xfrm>
          <a:prstGeom prst="rect">
            <a:avLst/>
          </a:prstGeom>
        </p:spPr>
      </p:pic>
      <p:sp>
        <p:nvSpPr>
          <p:cNvPr id="7" name="Rectangle 6"/>
          <p:cNvSpPr/>
          <p:nvPr/>
        </p:nvSpPr>
        <p:spPr>
          <a:xfrm>
            <a:off x="1068414" y="2537460"/>
            <a:ext cx="2903220" cy="32639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137072" y="235017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95210" y="2537460"/>
            <a:ext cx="2903220" cy="32639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500412" y="2370136"/>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6794832" y="53763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val="10001"/>
                  </a:ext>
                </a:extLst>
              </a:tr>
            </a:tbl>
          </a:graphicData>
        </a:graphic>
      </p:graphicFrame>
      <p:graphicFrame>
        <p:nvGraphicFramePr>
          <p:cNvPr id="13" name="Table 12"/>
          <p:cNvGraphicFramePr>
            <a:graphicFrameLocks noGrp="1"/>
          </p:cNvGraphicFramePr>
          <p:nvPr>
            <p:extLst/>
          </p:nvPr>
        </p:nvGraphicFramePr>
        <p:xfrm>
          <a:off x="3022101" y="163179"/>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val="10003"/>
                  </a:ext>
                </a:extLst>
              </a:tr>
            </a:tbl>
          </a:graphicData>
        </a:graphic>
      </p:graphicFrame>
      <p:cxnSp>
        <p:nvCxnSpPr>
          <p:cNvPr id="15" name="Straight Connector 14"/>
          <p:cNvCxnSpPr>
            <a:endCxn id="4" idx="0"/>
          </p:cNvCxnSpPr>
          <p:nvPr/>
        </p:nvCxnSpPr>
        <p:spPr>
          <a:xfrm flipH="1">
            <a:off x="2137072" y="756562"/>
            <a:ext cx="946665" cy="122428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6" name="Straight Connector 15"/>
          <p:cNvCxnSpPr>
            <a:endCxn id="5" idx="0"/>
          </p:cNvCxnSpPr>
          <p:nvPr/>
        </p:nvCxnSpPr>
        <p:spPr>
          <a:xfrm>
            <a:off x="4095210" y="756562"/>
            <a:ext cx="1405202" cy="124424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3" idx="3"/>
            <a:endCxn id="11" idx="1"/>
          </p:cNvCxnSpPr>
          <p:nvPr/>
        </p:nvCxnSpPr>
        <p:spPr>
          <a:xfrm>
            <a:off x="4462780" y="906805"/>
            <a:ext cx="2332052" cy="2679"/>
          </a:xfrm>
          <a:prstGeom prst="line">
            <a:avLst/>
          </a:prstGeom>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a:xfrm>
            <a:off x="5170186" y="587285"/>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9" name="TextBox 28"/>
          <p:cNvSpPr txBox="1"/>
          <p:nvPr/>
        </p:nvSpPr>
        <p:spPr>
          <a:xfrm>
            <a:off x="4363954" y="58728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30" name="TextBox 29"/>
              <p:cNvSpPr txBox="1"/>
              <p:nvPr/>
            </p:nvSpPr>
            <p:spPr>
              <a:xfrm>
                <a:off x="6551725" y="64884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6551725" y="648840"/>
                <a:ext cx="248465" cy="276999"/>
              </a:xfrm>
              <a:prstGeom prst="rect">
                <a:avLst/>
              </a:prstGeom>
              <a:blipFill rotWithShape="0">
                <a:blip r:embed="rId4"/>
                <a:stretch>
                  <a:fillRect l="-14634" r="-9756"/>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E8E0603-4C39-4EF1-A0FE-816FABFA11C3}" type="slidenum">
              <a:rPr lang="en-US" smtClean="0"/>
              <a:t>35</a:t>
            </a:fld>
            <a:endParaRPr lang="en-US"/>
          </a:p>
        </p:txBody>
      </p:sp>
    </p:spTree>
    <p:extLst>
      <p:ext uri="{BB962C8B-B14F-4D97-AF65-F5344CB8AC3E}">
        <p14:creationId xmlns:p14="http://schemas.microsoft.com/office/powerpoint/2010/main" val="3802538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7" name="Rectangle 6"/>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7214359" y="807720"/>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val="10002"/>
                  </a:ext>
                </a:extLst>
              </a:tr>
            </a:tbl>
          </a:graphicData>
        </a:graphic>
      </p:graphicFrame>
      <p:cxnSp>
        <p:nvCxnSpPr>
          <p:cNvPr id="12" name="Straight Arrow Connector 11"/>
          <p:cNvCxnSpPr/>
          <p:nvPr/>
        </p:nvCxnSpPr>
        <p:spPr>
          <a:xfrm flipV="1">
            <a:off x="822960" y="1722120"/>
            <a:ext cx="6454140" cy="9829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36</a:t>
            </a:fld>
            <a:endParaRPr lang="en-US"/>
          </a:p>
        </p:txBody>
      </p:sp>
    </p:spTree>
    <p:extLst>
      <p:ext uri="{BB962C8B-B14F-4D97-AF65-F5344CB8AC3E}">
        <p14:creationId xmlns:p14="http://schemas.microsoft.com/office/powerpoint/2010/main" val="1556505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Rectangle 13"/>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16" name="Rectangle 15"/>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3"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18" name="Rectangle 17"/>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4"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0" name="Table 19"/>
          <p:cNvGraphicFramePr>
            <a:graphicFrameLocks noGrp="1"/>
          </p:cNvGraphicFramePr>
          <p:nvPr>
            <p:extLst/>
          </p:nvPr>
        </p:nvGraphicFramePr>
        <p:xfrm>
          <a:off x="7214359" y="807720"/>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val="10002"/>
                  </a:ext>
                </a:extLst>
              </a:tr>
              <a:tr h="371849">
                <a:tc>
                  <a:txBody>
                    <a:bodyPr/>
                    <a:lstStyle/>
                    <a:p>
                      <a:r>
                        <a:rPr lang="en-US" dirty="0" err="1" smtClean="0"/>
                        <a:t>StartTime</a:t>
                      </a:r>
                      <a:endParaRPr lang="en-US" dirty="0"/>
                    </a:p>
                  </a:txBody>
                  <a:tcPr/>
                </a:tc>
                <a:extLst>
                  <a:ext uri="{0D108BD9-81ED-4DB2-BD59-A6C34878D82A}">
                    <a16:rowId xmlns:a16="http://schemas.microsoft.com/office/drawing/2014/main" val="10003"/>
                  </a:ext>
                </a:extLst>
              </a:tr>
            </a:tbl>
          </a:graphicData>
        </a:graphic>
      </p:graphicFrame>
      <p:cxnSp>
        <p:nvCxnSpPr>
          <p:cNvPr id="21" name="Straight Arrow Connector 20"/>
          <p:cNvCxnSpPr/>
          <p:nvPr/>
        </p:nvCxnSpPr>
        <p:spPr>
          <a:xfrm flipV="1">
            <a:off x="2007974" y="2080260"/>
            <a:ext cx="5284366" cy="6248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37</a:t>
            </a:fld>
            <a:endParaRPr lang="en-US"/>
          </a:p>
        </p:txBody>
      </p:sp>
    </p:spTree>
    <p:extLst>
      <p:ext uri="{BB962C8B-B14F-4D97-AF65-F5344CB8AC3E}">
        <p14:creationId xmlns:p14="http://schemas.microsoft.com/office/powerpoint/2010/main" val="1852058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23" name="Rectangle 22"/>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4" name="Straight Connector 23"/>
          <p:cNvCxnSpPr>
            <a:stCxn id="20"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25" name="Rectangle 24"/>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1"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7" name="Table 26"/>
          <p:cNvGraphicFramePr>
            <a:graphicFrameLocks noGrp="1"/>
          </p:cNvGraphicFramePr>
          <p:nvPr>
            <p:extLst/>
          </p:nvPr>
        </p:nvGraphicFramePr>
        <p:xfrm>
          <a:off x="7214359" y="80772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val="10002"/>
                  </a:ext>
                </a:extLst>
              </a:tr>
              <a:tr h="371849">
                <a:tc>
                  <a:txBody>
                    <a:bodyPr/>
                    <a:lstStyle/>
                    <a:p>
                      <a:r>
                        <a:rPr lang="en-US" dirty="0" err="1" smtClean="0"/>
                        <a:t>StartTime</a:t>
                      </a:r>
                      <a:endParaRPr lang="en-US" dirty="0"/>
                    </a:p>
                  </a:txBody>
                  <a:tcPr/>
                </a:tc>
                <a:extLst>
                  <a:ext uri="{0D108BD9-81ED-4DB2-BD59-A6C34878D82A}">
                    <a16:rowId xmlns:a16="http://schemas.microsoft.com/office/drawing/2014/main" val="10003"/>
                  </a:ext>
                </a:extLst>
              </a:tr>
              <a:tr h="371849">
                <a:tc>
                  <a:txBody>
                    <a:bodyPr/>
                    <a:lstStyle/>
                    <a:p>
                      <a:r>
                        <a:rPr lang="en-US" dirty="0" err="1" smtClean="0"/>
                        <a:t>EndTime</a:t>
                      </a:r>
                      <a:endParaRPr lang="en-US" dirty="0"/>
                    </a:p>
                  </a:txBody>
                  <a:tcPr/>
                </a:tc>
                <a:extLst>
                  <a:ext uri="{0D108BD9-81ED-4DB2-BD59-A6C34878D82A}">
                    <a16:rowId xmlns:a16="http://schemas.microsoft.com/office/drawing/2014/main" val="10004"/>
                  </a:ext>
                </a:extLst>
              </a:tr>
            </a:tbl>
          </a:graphicData>
        </a:graphic>
      </p:graphicFrame>
      <p:cxnSp>
        <p:nvCxnSpPr>
          <p:cNvPr id="28" name="Straight Arrow Connector 27"/>
          <p:cNvCxnSpPr/>
          <p:nvPr/>
        </p:nvCxnSpPr>
        <p:spPr>
          <a:xfrm flipV="1">
            <a:off x="3528060" y="2415540"/>
            <a:ext cx="3756660" cy="304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38</a:t>
            </a:fld>
            <a:endParaRPr lang="en-US"/>
          </a:p>
        </p:txBody>
      </p:sp>
    </p:spTree>
    <p:extLst>
      <p:ext uri="{BB962C8B-B14F-4D97-AF65-F5344CB8AC3E}">
        <p14:creationId xmlns:p14="http://schemas.microsoft.com/office/powerpoint/2010/main" val="1421877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56732" y="74516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a16="http://schemas.microsoft.com/office/drawing/2014/main"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a16="http://schemas.microsoft.com/office/drawing/2014/main"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a16="http://schemas.microsoft.com/office/drawing/2014/main"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a16="http://schemas.microsoft.com/office/drawing/2014/main"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a16="http://schemas.microsoft.com/office/drawing/2014/main"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a16="http://schemas.microsoft.com/office/drawing/2014/main" val="10005"/>
                  </a:ext>
                </a:extLst>
              </a:tr>
            </a:tbl>
          </a:graphicData>
        </a:graphic>
      </p:graphicFrame>
      <p:graphicFrame>
        <p:nvGraphicFramePr>
          <p:cNvPr id="5" name="Table 4"/>
          <p:cNvGraphicFramePr>
            <a:graphicFrameLocks noGrp="1"/>
          </p:cNvGraphicFramePr>
          <p:nvPr>
            <p:extLst/>
          </p:nvPr>
        </p:nvGraphicFramePr>
        <p:xfrm>
          <a:off x="487181" y="1226820"/>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val="20000"/>
                    </a:ext>
                  </a:extLst>
                </a:gridCol>
              </a:tblGrid>
              <a:tr h="329252">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nvPr>
        </p:nvGraphicFramePr>
        <p:xfrm>
          <a:off x="3349879" y="95214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a16="http://schemas.microsoft.com/office/drawing/2014/main"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a16="http://schemas.microsoft.com/office/drawing/2014/main"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PathInfoNo</a:t>
                      </a:r>
                      <a:endParaRPr lang="en-US" sz="1600" dirty="0" smtClean="0">
                        <a:latin typeface="Cambria" panose="02040503050406030204" pitchFamily="18" charset="0"/>
                      </a:endParaRPr>
                    </a:p>
                  </a:txBody>
                  <a:tcPr/>
                </a:tc>
                <a:extLst>
                  <a:ext uri="{0D108BD9-81ED-4DB2-BD59-A6C34878D82A}">
                    <a16:rowId xmlns:a16="http://schemas.microsoft.com/office/drawing/2014/main" val="10005"/>
                  </a:ext>
                </a:extLst>
              </a:tr>
            </a:tbl>
          </a:graphicData>
        </a:graphic>
      </p:graphicFrame>
      <p:cxnSp>
        <p:nvCxnSpPr>
          <p:cNvPr id="7" name="Straight Connector 6"/>
          <p:cNvCxnSpPr>
            <a:stCxn id="5" idx="3"/>
            <a:endCxn id="6" idx="1"/>
          </p:cNvCxnSpPr>
          <p:nvPr/>
        </p:nvCxnSpPr>
        <p:spPr>
          <a:xfrm>
            <a:off x="1927860" y="1952179"/>
            <a:ext cx="1422019" cy="5810"/>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949123" y="2574466"/>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58740" y="1790349"/>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5668141" y="1498498"/>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58740" y="2255169"/>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68141" y="1958365"/>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535999" y="19309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6" name="TextBox 15"/>
              <p:cNvSpPr txBox="1"/>
              <p:nvPr/>
            </p:nvSpPr>
            <p:spPr>
              <a:xfrm>
                <a:off x="5164975" y="1560053"/>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64975" y="1560053"/>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64975" y="2026832"/>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64975" y="2026832"/>
                <a:ext cx="248465" cy="276999"/>
              </a:xfrm>
              <a:prstGeom prst="rect">
                <a:avLst/>
              </a:prstGeom>
              <a:blipFill rotWithShape="0">
                <a:blip r:embed="rId4"/>
                <a:stretch>
                  <a:fillRect l="-12195" r="-12195"/>
                </a:stretch>
              </a:blipFill>
            </p:spPr>
            <p:txBody>
              <a:bodyPr/>
              <a:lstStyle/>
              <a:p>
                <a:r>
                  <a:rPr lang="en-US">
                    <a:noFill/>
                  </a:rPr>
                  <a:t> </a:t>
                </a:r>
              </a:p>
            </p:txBody>
          </p:sp>
        </mc:Fallback>
      </mc:AlternateContent>
      <p:graphicFrame>
        <p:nvGraphicFramePr>
          <p:cNvPr id="19" name="Table 18"/>
          <p:cNvGraphicFramePr>
            <a:graphicFrameLocks noGrp="1"/>
          </p:cNvGraphicFramePr>
          <p:nvPr>
            <p:extLst/>
          </p:nvPr>
        </p:nvGraphicFramePr>
        <p:xfrm>
          <a:off x="342017" y="392095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val="10002"/>
                  </a:ext>
                </a:extLst>
              </a:tr>
              <a:tr h="371849">
                <a:tc>
                  <a:txBody>
                    <a:bodyPr/>
                    <a:lstStyle/>
                    <a:p>
                      <a:r>
                        <a:rPr lang="en-US" dirty="0" err="1" smtClean="0"/>
                        <a:t>StartTime</a:t>
                      </a:r>
                      <a:endParaRPr lang="en-US" dirty="0"/>
                    </a:p>
                  </a:txBody>
                  <a:tcPr/>
                </a:tc>
                <a:extLst>
                  <a:ext uri="{0D108BD9-81ED-4DB2-BD59-A6C34878D82A}">
                    <a16:rowId xmlns:a16="http://schemas.microsoft.com/office/drawing/2014/main" val="10003"/>
                  </a:ext>
                </a:extLst>
              </a:tr>
              <a:tr h="371849">
                <a:tc>
                  <a:txBody>
                    <a:bodyPr/>
                    <a:lstStyle/>
                    <a:p>
                      <a:r>
                        <a:rPr lang="en-US" dirty="0" err="1" smtClean="0"/>
                        <a:t>EndTime</a:t>
                      </a:r>
                      <a:endParaRPr lang="en-US" dirty="0"/>
                    </a:p>
                  </a:txBody>
                  <a:tcPr/>
                </a:tc>
                <a:extLst>
                  <a:ext uri="{0D108BD9-81ED-4DB2-BD59-A6C34878D82A}">
                    <a16:rowId xmlns:a16="http://schemas.microsoft.com/office/drawing/2014/main" val="10004"/>
                  </a:ext>
                </a:extLst>
              </a:tr>
            </a:tbl>
          </a:graphicData>
        </a:graphic>
      </p:graphicFrame>
      <p:cxnSp>
        <p:nvCxnSpPr>
          <p:cNvPr id="20" name="Straight Connector 19"/>
          <p:cNvCxnSpPr>
            <a:stCxn id="5" idx="2"/>
            <a:endCxn id="19" idx="0"/>
          </p:cNvCxnSpPr>
          <p:nvPr/>
        </p:nvCxnSpPr>
        <p:spPr>
          <a:xfrm>
            <a:off x="1207520" y="2677539"/>
            <a:ext cx="9016" cy="1243411"/>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949123" y="366564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949123" y="3665644"/>
                <a:ext cx="248465" cy="276999"/>
              </a:xfrm>
              <a:prstGeom prst="rect">
                <a:avLst/>
              </a:prstGeom>
              <a:blipFill rotWithShape="0">
                <a:blip r:embed="rId5"/>
                <a:stretch>
                  <a:fillRect l="-15000" r="-12500"/>
                </a:stretch>
              </a:blipFill>
            </p:spPr>
            <p:txBody>
              <a:bodyPr/>
              <a:lstStyle/>
              <a:p>
                <a:r>
                  <a:rPr lang="en-US">
                    <a:noFill/>
                  </a:rPr>
                  <a:t> </a:t>
                </a:r>
              </a:p>
            </p:txBody>
          </p:sp>
        </mc:Fallback>
      </mc:AlternateContent>
      <p:sp>
        <p:nvSpPr>
          <p:cNvPr id="32" name="TextBox 31"/>
          <p:cNvSpPr txBox="1"/>
          <p:nvPr/>
        </p:nvSpPr>
        <p:spPr>
          <a:xfrm>
            <a:off x="2184175" y="1657313"/>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382909" y="3135444"/>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885655" y="16265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22" name="TextBox 21"/>
              <p:cNvSpPr txBox="1"/>
              <p:nvPr/>
            </p:nvSpPr>
            <p:spPr>
              <a:xfrm>
                <a:off x="3101414" y="168499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101414" y="1684990"/>
                <a:ext cx="248465" cy="276999"/>
              </a:xfrm>
              <a:prstGeom prst="rect">
                <a:avLst/>
              </a:prstGeom>
              <a:blipFill rotWithShape="0">
                <a:blip r:embed="rId6"/>
                <a:stretch>
                  <a:fillRect l="-14634" r="-9756"/>
                </a:stretch>
              </a:blipFill>
            </p:spPr>
            <p:txBody>
              <a:bodyPr/>
              <a:lstStyle/>
              <a:p>
                <a:r>
                  <a:rPr lang="en-US">
                    <a:noFill/>
                  </a:rPr>
                  <a:t> </a:t>
                </a:r>
              </a:p>
            </p:txBody>
          </p:sp>
        </mc:Fallback>
      </mc:AlternateContent>
      <p:sp>
        <p:nvSpPr>
          <p:cNvPr id="23" name="TextBox 22"/>
          <p:cNvSpPr txBox="1"/>
          <p:nvPr/>
        </p:nvSpPr>
        <p:spPr>
          <a:xfrm>
            <a:off x="6516845" y="1473293"/>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39</a:t>
            </a:fld>
            <a:endParaRPr lang="en-US"/>
          </a:p>
        </p:txBody>
      </p:sp>
    </p:spTree>
    <p:extLst>
      <p:ext uri="{BB962C8B-B14F-4D97-AF65-F5344CB8AC3E}">
        <p14:creationId xmlns:p14="http://schemas.microsoft.com/office/powerpoint/2010/main" val="2777589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2710734" y="5900290"/>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408256" y="6300400"/>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srgbClr val="FF0000"/>
                </a:solidFill>
                <a:effectLst/>
                <a:uLnTx/>
                <a:uFillTx/>
                <a:latin typeface="Cambria" pitchFamily="18" charset="0"/>
              </a:rPr>
              <a:t>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0734" y="465851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91282" y="3436794"/>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3466562" y="3998530"/>
            <a:ext cx="26408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VinCom</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Lê</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Thánh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Tôn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50" y="2216417"/>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44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sp>
        <p:nvSpPr>
          <p:cNvPr id="2" name="Slide Number Placeholder 1"/>
          <p:cNvSpPr>
            <a:spLocks noGrp="1"/>
          </p:cNvSpPr>
          <p:nvPr>
            <p:ph type="sldNum" sz="quarter" idx="12"/>
          </p:nvPr>
        </p:nvSpPr>
        <p:spPr/>
        <p:txBody>
          <a:bodyPr/>
          <a:lstStyle/>
          <a:p>
            <a:fld id="{0E8E0603-4C39-4EF1-A0FE-816FABFA11C3}" type="slidenum">
              <a:rPr lang="en-US" smtClean="0"/>
              <a:t>40</a:t>
            </a:fld>
            <a:endParaRPr lang="en-US"/>
          </a:p>
        </p:txBody>
      </p:sp>
    </p:spTree>
    <p:extLst>
      <p:ext uri="{BB962C8B-B14F-4D97-AF65-F5344CB8AC3E}">
        <p14:creationId xmlns:p14="http://schemas.microsoft.com/office/powerpoint/2010/main" val="912399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6" name="Elbow Connector 5"/>
          <p:cNvCxnSpPr>
            <a:stCxn id="4" idx="0"/>
            <a:endCxn id="5"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9" name="TextBox 8"/>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41</a:t>
            </a:fld>
            <a:endParaRPr lang="en-US"/>
          </a:p>
        </p:txBody>
      </p:sp>
    </p:spTree>
    <p:extLst>
      <p:ext uri="{BB962C8B-B14F-4D97-AF65-F5344CB8AC3E}">
        <p14:creationId xmlns:p14="http://schemas.microsoft.com/office/powerpoint/2010/main" val="60188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0" name="Table 19"/>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21" name="Elbow Connector 20"/>
          <p:cNvCxnSpPr>
            <a:stCxn id="19" idx="0"/>
            <a:endCxn id="20"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23" name="TextBox 2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9" name="Table 8"/>
          <p:cNvGraphicFramePr>
            <a:graphicFrameLocks noGrp="1"/>
          </p:cNvGraphicFramePr>
          <p:nvPr>
            <p:extLst/>
          </p:nvPr>
        </p:nvGraphicFramePr>
        <p:xfrm>
          <a:off x="244741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sp>
        <p:nvSpPr>
          <p:cNvPr id="12" name="TextBox 11"/>
          <p:cNvSpPr txBox="1"/>
          <p:nvPr/>
        </p:nvSpPr>
        <p:spPr>
          <a:xfrm>
            <a:off x="2022624" y="55308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10" name="Elbow Connector 9"/>
          <p:cNvCxnSpPr>
            <a:stCxn id="9" idx="1"/>
            <a:endCxn id="19" idx="2"/>
          </p:cNvCxnSpPr>
          <p:nvPr/>
        </p:nvCxnSpPr>
        <p:spPr>
          <a:xfrm rot="10800000">
            <a:off x="1149838" y="3589624"/>
            <a:ext cx="129757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42</a:t>
            </a:fld>
            <a:endParaRPr lang="en-US"/>
          </a:p>
        </p:txBody>
      </p:sp>
    </p:spTree>
    <p:extLst>
      <p:ext uri="{BB962C8B-B14F-4D97-AF65-F5344CB8AC3E}">
        <p14:creationId xmlns:p14="http://schemas.microsoft.com/office/powerpoint/2010/main" val="14922026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stCxn id="35" idx="2"/>
            <a:endCxn id="39" idx="0"/>
          </p:cNvCxnSpPr>
          <p:nvPr/>
        </p:nvCxnSpPr>
        <p:spPr>
          <a:xfrm>
            <a:off x="3082800" y="2150952"/>
            <a:ext cx="20505" cy="2144971"/>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15" name="TextBox 14"/>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34" name="Table 33"/>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35" name="Table 34"/>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36" name="Elbow Connector 35"/>
          <p:cNvCxnSpPr>
            <a:stCxn id="34" idx="0"/>
            <a:endCxn id="35"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38" name="TextBox 37"/>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39" name="Table 38"/>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sp>
        <p:nvSpPr>
          <p:cNvPr id="40" name="TextBox 39"/>
          <p:cNvSpPr txBox="1"/>
          <p:nvPr/>
        </p:nvSpPr>
        <p:spPr>
          <a:xfrm>
            <a:off x="1931184" y="55308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41" name="Elbow Connector 40"/>
          <p:cNvCxnSpPr>
            <a:stCxn id="39" idx="1"/>
            <a:endCxn id="34" idx="2"/>
          </p:cNvCxnSpPr>
          <p:nvPr/>
        </p:nvCxnSpPr>
        <p:spPr>
          <a:xfrm rot="10800000">
            <a:off x="1149838" y="3589624"/>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43</a:t>
            </a:fld>
            <a:endParaRPr lang="en-US"/>
          </a:p>
        </p:txBody>
      </p:sp>
    </p:spTree>
    <p:extLst>
      <p:ext uri="{BB962C8B-B14F-4D97-AF65-F5344CB8AC3E}">
        <p14:creationId xmlns:p14="http://schemas.microsoft.com/office/powerpoint/2010/main" val="3623705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5675305" y="25484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cxnSp>
        <p:nvCxnSpPr>
          <p:cNvPr id="14" name="Straight Connector 13"/>
          <p:cNvCxnSpPr>
            <a:stCxn id="27" idx="3"/>
            <a:endCxn id="13" idx="1"/>
          </p:cNvCxnSpPr>
          <p:nvPr/>
        </p:nvCxnSpPr>
        <p:spPr>
          <a:xfrm flipV="1">
            <a:off x="3888740" y="1112092"/>
            <a:ext cx="1786565" cy="1016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825240" y="82927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19" name="TextBox 18"/>
          <p:cNvSpPr txBox="1"/>
          <p:nvPr/>
        </p:nvSpPr>
        <p:spPr>
          <a:xfrm>
            <a:off x="5251295" y="829278"/>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23" name="Straight Connector 22"/>
          <p:cNvCxnSpPr>
            <a:stCxn id="27" idx="2"/>
            <a:endCxn id="31" idx="0"/>
          </p:cNvCxnSpPr>
          <p:nvPr/>
        </p:nvCxnSpPr>
        <p:spPr>
          <a:xfrm>
            <a:off x="3082800" y="2150952"/>
            <a:ext cx="20505" cy="214497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25" name="TextBox 24"/>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26" name="Table 25"/>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7" name="Table 26"/>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28" name="Elbow Connector 27"/>
          <p:cNvCxnSpPr>
            <a:stCxn id="26" idx="0"/>
            <a:endCxn id="27"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30" name="TextBox 29"/>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31" name="Table 30"/>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sp>
        <p:nvSpPr>
          <p:cNvPr id="32" name="TextBox 31"/>
          <p:cNvSpPr txBox="1"/>
          <p:nvPr/>
        </p:nvSpPr>
        <p:spPr>
          <a:xfrm>
            <a:off x="1956676" y="55308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33" name="Elbow Connector 32"/>
          <p:cNvCxnSpPr>
            <a:stCxn id="31" idx="1"/>
            <a:endCxn id="26" idx="2"/>
          </p:cNvCxnSpPr>
          <p:nvPr/>
        </p:nvCxnSpPr>
        <p:spPr>
          <a:xfrm rot="10800000">
            <a:off x="1149838" y="3589624"/>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44</a:t>
            </a:fld>
            <a:endParaRPr lang="en-US"/>
          </a:p>
        </p:txBody>
      </p:sp>
    </p:spTree>
    <p:extLst>
      <p:ext uri="{BB962C8B-B14F-4D97-AF65-F5344CB8AC3E}">
        <p14:creationId xmlns:p14="http://schemas.microsoft.com/office/powerpoint/2010/main" val="2583947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 name="Table 59"/>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sp>
        <p:nvSpPr>
          <p:cNvPr id="32" name="TextBox 31"/>
          <p:cNvSpPr txBox="1"/>
          <p:nvPr/>
        </p:nvSpPr>
        <p:spPr>
          <a:xfrm>
            <a:off x="3784110" y="49108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4" name="Straight Connector 33"/>
          <p:cNvCxnSpPr/>
          <p:nvPr/>
        </p:nvCxnSpPr>
        <p:spPr>
          <a:xfrm>
            <a:off x="3832239" y="5876740"/>
            <a:ext cx="1753805" cy="19763"/>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778191" y="55311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37" name="Straight Connector 36"/>
          <p:cNvCxnSpPr>
            <a:stCxn id="48" idx="2"/>
            <a:endCxn id="30" idx="0"/>
          </p:cNvCxnSpPr>
          <p:nvPr/>
        </p:nvCxnSpPr>
        <p:spPr>
          <a:xfrm>
            <a:off x="6498265" y="1969342"/>
            <a:ext cx="28403" cy="2050924"/>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069466" y="192573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8" name="Table 47"/>
          <p:cNvGraphicFramePr>
            <a:graphicFrameLocks noGrp="1"/>
          </p:cNvGraphicFramePr>
          <p:nvPr>
            <p:extLst/>
          </p:nvPr>
        </p:nvGraphicFramePr>
        <p:xfrm>
          <a:off x="5675305" y="25484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cxnSp>
        <p:nvCxnSpPr>
          <p:cNvPr id="49" name="Straight Connector 48"/>
          <p:cNvCxnSpPr>
            <a:stCxn id="56" idx="3"/>
            <a:endCxn id="48" idx="1"/>
          </p:cNvCxnSpPr>
          <p:nvPr/>
        </p:nvCxnSpPr>
        <p:spPr>
          <a:xfrm flipV="1">
            <a:off x="3888740" y="1112092"/>
            <a:ext cx="1786565" cy="10160"/>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825240" y="82927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51" name="TextBox 50"/>
          <p:cNvSpPr txBox="1"/>
          <p:nvPr/>
        </p:nvSpPr>
        <p:spPr>
          <a:xfrm>
            <a:off x="5251295" y="829278"/>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52" name="Straight Connector 51"/>
          <p:cNvCxnSpPr>
            <a:stCxn id="56" idx="2"/>
            <a:endCxn id="60" idx="0"/>
          </p:cNvCxnSpPr>
          <p:nvPr/>
        </p:nvCxnSpPr>
        <p:spPr>
          <a:xfrm>
            <a:off x="3082800" y="2150952"/>
            <a:ext cx="20505" cy="2144971"/>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56" name="Table 55"/>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57" name="Elbow Connector 56"/>
          <p:cNvCxnSpPr>
            <a:stCxn id="55" idx="0"/>
            <a:endCxn id="56"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9" name="TextBox 58"/>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61" name="TextBox 60"/>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62" name="Elbow Connector 61"/>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30" name="Table 29"/>
          <p:cNvGraphicFramePr>
            <a:graphicFrameLocks noGrp="1"/>
          </p:cNvGraphicFramePr>
          <p:nvPr>
            <p:extLst/>
          </p:nvPr>
        </p:nvGraphicFramePr>
        <p:xfrm>
          <a:off x="5548768" y="402026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sp>
        <p:nvSpPr>
          <p:cNvPr id="33" name="TextBox 32"/>
          <p:cNvSpPr txBox="1"/>
          <p:nvPr/>
        </p:nvSpPr>
        <p:spPr>
          <a:xfrm>
            <a:off x="5137202" y="490950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35" name="TextBox 34"/>
          <p:cNvSpPr txBox="1"/>
          <p:nvPr/>
        </p:nvSpPr>
        <p:spPr>
          <a:xfrm>
            <a:off x="5132417" y="561509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39" name="TextBox 38"/>
          <p:cNvSpPr txBox="1"/>
          <p:nvPr/>
        </p:nvSpPr>
        <p:spPr>
          <a:xfrm>
            <a:off x="6069466" y="365093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1" name="Straight Connector 30"/>
          <p:cNvCxnSpPr/>
          <p:nvPr/>
        </p:nvCxnSpPr>
        <p:spPr>
          <a:xfrm>
            <a:off x="3820164" y="5247131"/>
            <a:ext cx="1765880" cy="3171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45</a:t>
            </a:fld>
            <a:endParaRPr lang="en-US"/>
          </a:p>
        </p:txBody>
      </p:sp>
    </p:spTree>
    <p:extLst>
      <p:ext uri="{BB962C8B-B14F-4D97-AF65-F5344CB8AC3E}">
        <p14:creationId xmlns:p14="http://schemas.microsoft.com/office/powerpoint/2010/main" val="4114961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26"/>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bl>
          </a:graphicData>
        </a:graphic>
      </p:graphicFrame>
      <p:cxnSp>
        <p:nvCxnSpPr>
          <p:cNvPr id="28" name="Straight Connector 27"/>
          <p:cNvCxnSpPr>
            <a:endCxn id="27" idx="1"/>
          </p:cNvCxnSpPr>
          <p:nvPr/>
        </p:nvCxnSpPr>
        <p:spPr>
          <a:xfrm>
            <a:off x="6061385" y="2824480"/>
            <a:ext cx="1018823" cy="19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sp>
        <p:nvSpPr>
          <p:cNvPr id="37" name="TextBox 3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8" name="Straight Connector 37"/>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0" name="Straight Connector 39"/>
          <p:cNvCxnSpPr>
            <a:stCxn id="42" idx="2"/>
            <a:endCxn id="57" idx="0"/>
          </p:cNvCxnSpPr>
          <p:nvPr/>
        </p:nvCxnSpPr>
        <p:spPr>
          <a:xfrm>
            <a:off x="6061385" y="1857582"/>
            <a:ext cx="8632" cy="2252091"/>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2" name="Table 41"/>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cxnSp>
        <p:nvCxnSpPr>
          <p:cNvPr id="43" name="Straight Connector 42"/>
          <p:cNvCxnSpPr>
            <a:endCxn id="42" idx="1"/>
          </p:cNvCxnSpPr>
          <p:nvPr/>
        </p:nvCxnSpPr>
        <p:spPr>
          <a:xfrm>
            <a:off x="3820164" y="982735"/>
            <a:ext cx="1418261" cy="1759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811575" y="6709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5" name="TextBox 44"/>
          <p:cNvSpPr txBox="1"/>
          <p:nvPr/>
        </p:nvSpPr>
        <p:spPr>
          <a:xfrm>
            <a:off x="4835184" y="63100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6" name="Straight Connector 45"/>
          <p:cNvCxnSpPr>
            <a:stCxn id="50" idx="2"/>
            <a:endCxn id="36" idx="0"/>
          </p:cNvCxnSpPr>
          <p:nvPr/>
        </p:nvCxnSpPr>
        <p:spPr>
          <a:xfrm>
            <a:off x="3082800" y="2150952"/>
            <a:ext cx="20505" cy="2144971"/>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8" name="TextBox 47"/>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9" name="Table 4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50" name="Table 49"/>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51" name="Elbow Connector 50"/>
          <p:cNvCxnSpPr>
            <a:stCxn id="49" idx="0"/>
            <a:endCxn id="50"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3" name="TextBox 5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4" name="TextBox 5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5" name="Elbow Connector 54"/>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7" name="Table 56"/>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sp>
        <p:nvSpPr>
          <p:cNvPr id="58" name="TextBox 57"/>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9" name="TextBox 5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1" name="Straight Connector 60"/>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46</a:t>
            </a:fld>
            <a:endParaRPr lang="en-US"/>
          </a:p>
        </p:txBody>
      </p:sp>
    </p:spTree>
    <p:extLst>
      <p:ext uri="{BB962C8B-B14F-4D97-AF65-F5344CB8AC3E}">
        <p14:creationId xmlns:p14="http://schemas.microsoft.com/office/powerpoint/2010/main" val="14004709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a:endCxn id="72" idx="1"/>
          </p:cNvCxnSpPr>
          <p:nvPr/>
        </p:nvCxnSpPr>
        <p:spPr>
          <a:xfrm flipV="1">
            <a:off x="3784110" y="980012"/>
            <a:ext cx="1454315" cy="2723"/>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80" name="Table 79"/>
          <p:cNvGraphicFramePr>
            <a:graphicFrameLocks noGrp="1"/>
          </p:cNvGraphicFramePr>
          <p:nvPr>
            <p:extLst/>
          </p:nvPr>
        </p:nvGraphicFramePr>
        <p:xfrm>
          <a:off x="1901545" y="93552"/>
          <a:ext cx="2304695" cy="24003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6"/>
                  </a:ext>
                </a:extLst>
              </a:tr>
            </a:tbl>
          </a:graphicData>
        </a:graphic>
      </p:graphicFrame>
      <p:graphicFrame>
        <p:nvGraphicFramePr>
          <p:cNvPr id="64" name="Table 63"/>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bl>
          </a:graphicData>
        </a:graphic>
      </p:graphicFrame>
      <p:cxnSp>
        <p:nvCxnSpPr>
          <p:cNvPr id="65" name="Straight Connector 64"/>
          <p:cNvCxnSpPr>
            <a:endCxn id="64" idx="1"/>
          </p:cNvCxnSpPr>
          <p:nvPr/>
        </p:nvCxnSpPr>
        <p:spPr>
          <a:xfrm flipV="1">
            <a:off x="6070017" y="2843944"/>
            <a:ext cx="1010191" cy="75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66" name="Table 65"/>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sp>
        <p:nvSpPr>
          <p:cNvPr id="67" name="TextBox 6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8" name="Straight Connector 67"/>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70" name="Straight Connector 69"/>
          <p:cNvCxnSpPr>
            <a:stCxn id="72" idx="2"/>
            <a:endCxn id="87" idx="0"/>
          </p:cNvCxnSpPr>
          <p:nvPr/>
        </p:nvCxnSpPr>
        <p:spPr>
          <a:xfrm>
            <a:off x="6061385" y="1837262"/>
            <a:ext cx="18792" cy="2241931"/>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72" name="Table 71"/>
          <p:cNvGraphicFramePr>
            <a:graphicFrameLocks noGrp="1"/>
          </p:cNvGraphicFramePr>
          <p:nvPr>
            <p:extLst/>
          </p:nvPr>
        </p:nvGraphicFramePr>
        <p:xfrm>
          <a:off x="5238425" y="12276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sp>
        <p:nvSpPr>
          <p:cNvPr id="74" name="TextBox 73"/>
          <p:cNvSpPr txBox="1"/>
          <p:nvPr/>
        </p:nvSpPr>
        <p:spPr>
          <a:xfrm>
            <a:off x="4141149" y="6716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75" name="TextBox 74"/>
          <p:cNvSpPr txBox="1"/>
          <p:nvPr/>
        </p:nvSpPr>
        <p:spPr>
          <a:xfrm>
            <a:off x="4788884" y="661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76" name="Straight Connector 75"/>
          <p:cNvCxnSpPr>
            <a:stCxn id="80" idx="2"/>
            <a:endCxn id="66" idx="0"/>
          </p:cNvCxnSpPr>
          <p:nvPr/>
        </p:nvCxnSpPr>
        <p:spPr>
          <a:xfrm>
            <a:off x="3053892" y="2493852"/>
            <a:ext cx="18933" cy="1802071"/>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2627178" y="251568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78" name="TextBox 77"/>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79" name="Table 7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81" name="Elbow Connector 80"/>
          <p:cNvCxnSpPr>
            <a:stCxn id="79" idx="0"/>
            <a:endCxn id="80" idx="1"/>
          </p:cNvCxnSpPr>
          <p:nvPr/>
        </p:nvCxnSpPr>
        <p:spPr>
          <a:xfrm rot="5400000" flipH="1" flipV="1">
            <a:off x="720630" y="1722909"/>
            <a:ext cx="16101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525691" y="9827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83" name="TextBox 8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84" name="TextBox 8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85" name="Elbow Connector 84"/>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86847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87" name="Table 86"/>
          <p:cNvGraphicFramePr>
            <a:graphicFrameLocks noGrp="1"/>
          </p:cNvGraphicFramePr>
          <p:nvPr>
            <p:extLst/>
          </p:nvPr>
        </p:nvGraphicFramePr>
        <p:xfrm>
          <a:off x="5102277" y="407919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sp>
        <p:nvSpPr>
          <p:cNvPr id="88" name="TextBox 87"/>
          <p:cNvSpPr txBox="1"/>
          <p:nvPr/>
        </p:nvSpPr>
        <p:spPr>
          <a:xfrm>
            <a:off x="464473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89" name="TextBox 8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90" name="TextBox 89"/>
          <p:cNvSpPr txBox="1"/>
          <p:nvPr/>
        </p:nvSpPr>
        <p:spPr>
          <a:xfrm>
            <a:off x="5591946" y="37636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47</a:t>
            </a:fld>
            <a:endParaRPr lang="en-US"/>
          </a:p>
        </p:txBody>
      </p:sp>
    </p:spTree>
    <p:extLst>
      <p:ext uri="{BB962C8B-B14F-4D97-AF65-F5344CB8AC3E}">
        <p14:creationId xmlns:p14="http://schemas.microsoft.com/office/powerpoint/2010/main" val="3007555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43" idx="1"/>
          </p:cNvCxnSpPr>
          <p:nvPr/>
        </p:nvCxnSpPr>
        <p:spPr>
          <a:xfrm>
            <a:off x="3820164" y="982735"/>
            <a:ext cx="1418261" cy="17597"/>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27432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val="10007"/>
                  </a:ext>
                </a:extLst>
              </a:tr>
            </a:tbl>
          </a:graphicData>
        </a:graphic>
      </p:graphicFrame>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18792" cy="2211451"/>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sp>
        <p:nvSpPr>
          <p:cNvPr id="45" name="TextBox 44"/>
          <p:cNvSpPr txBox="1"/>
          <p:nvPr/>
        </p:nvSpPr>
        <p:spPr>
          <a:xfrm>
            <a:off x="4141149" y="6614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35184" y="67164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2836752"/>
            <a:ext cx="18933" cy="1459171"/>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8" y="279989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52" name="Elbow Connector 51"/>
          <p:cNvCxnSpPr>
            <a:stCxn id="50" idx="0"/>
            <a:endCxn id="51" idx="1"/>
          </p:cNvCxnSpPr>
          <p:nvPr/>
        </p:nvCxnSpPr>
        <p:spPr>
          <a:xfrm rot="5400000" flipH="1" flipV="1">
            <a:off x="806355" y="1808634"/>
            <a:ext cx="143867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1438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102277" y="406903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91946" y="3740341"/>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48</a:t>
            </a:fld>
            <a:endParaRPr lang="en-US"/>
          </a:p>
        </p:txBody>
      </p:sp>
    </p:spTree>
    <p:extLst>
      <p:ext uri="{BB962C8B-B14F-4D97-AF65-F5344CB8AC3E}">
        <p14:creationId xmlns:p14="http://schemas.microsoft.com/office/powerpoint/2010/main" val="1105303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4141149" y="1092852"/>
            <a:ext cx="1121731"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8"/>
                  </a:ext>
                </a:extLst>
              </a:tr>
            </a:tbl>
          </a:graphicData>
        </a:graphic>
      </p:graphicFrame>
      <p:cxnSp>
        <p:nvCxnSpPr>
          <p:cNvPr id="62" name="Straight Connector 61"/>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8632" cy="2252091"/>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86044" y="185758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sp>
        <p:nvSpPr>
          <p:cNvPr id="45" name="TextBox 44"/>
          <p:cNvSpPr txBox="1"/>
          <p:nvPr/>
        </p:nvSpPr>
        <p:spPr>
          <a:xfrm>
            <a:off x="4141149" y="76416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14864" y="784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3179652"/>
            <a:ext cx="18933" cy="1116271"/>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52" name="Elbow Connector 51"/>
          <p:cNvCxnSpPr>
            <a:stCxn id="50" idx="0"/>
            <a:endCxn id="51" idx="1"/>
          </p:cNvCxnSpPr>
          <p:nvPr/>
        </p:nvCxnSpPr>
        <p:spPr>
          <a:xfrm rot="5400000" flipH="1" flipV="1">
            <a:off x="892080" y="1894359"/>
            <a:ext cx="12672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28480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49</a:t>
            </a:fld>
            <a:endParaRPr lang="en-US"/>
          </a:p>
        </p:txBody>
      </p:sp>
    </p:spTree>
    <p:extLst>
      <p:ext uri="{BB962C8B-B14F-4D97-AF65-F5344CB8AC3E}">
        <p14:creationId xmlns:p14="http://schemas.microsoft.com/office/powerpoint/2010/main" val="3113069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ambria"/>
                <a:ea typeface="Cambria"/>
                <a:cs typeface="Cambria"/>
                <a:sym typeface="Cambria"/>
              </a:rPr>
              <a:t>Scenario</a:t>
            </a:r>
            <a:endParaRPr lang="en-US"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3001150" y="5725126"/>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698672" y="6208185"/>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110" y="440135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030812" y="5436965"/>
            <a:ext cx="91440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Mẹ</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6" name="TextBox 15"/>
          <p:cNvSpPr txBox="1"/>
          <p:nvPr/>
        </p:nvSpPr>
        <p:spPr>
          <a:xfrm>
            <a:off x="5760720" y="5925181"/>
            <a:ext cx="321776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Cambria" pitchFamily="18" charset="0"/>
              </a:rPr>
              <a:t>280 </a:t>
            </a:r>
            <a:r>
              <a:rPr kumimoji="0" lang="en-US" sz="2000" b="0" i="0" u="none" strike="noStrike" kern="0" cap="none" spc="0" normalizeH="0" baseline="0" noProof="0" dirty="0" err="1">
                <a:ln>
                  <a:noFill/>
                </a:ln>
                <a:solidFill>
                  <a:srgbClr val="FF0000"/>
                </a:solidFill>
                <a:effectLst/>
                <a:uLnTx/>
                <a:uFillTx/>
                <a:latin typeface="Cambria" pitchFamily="18" charset="0"/>
              </a:rPr>
              <a:t>Nguyễn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Đình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Chiểu</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7" name="Picture 2"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958" y="4175937"/>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931059" y="3228168"/>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4067950" y="3766257"/>
            <a:ext cx="264084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VinCom</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Lê</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Thánh</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Tôn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7727" y="2007791"/>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13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a:off x="3616964" y="5306232"/>
            <a:ext cx="1490020" cy="3442"/>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48" name="Table 47"/>
          <p:cNvGraphicFramePr>
            <a:graphicFrameLocks noGrp="1"/>
          </p:cNvGraphicFramePr>
          <p:nvPr>
            <p:extLst/>
          </p:nvPr>
        </p:nvGraphicFramePr>
        <p:xfrm>
          <a:off x="16983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8"/>
                  </a:ext>
                </a:extLst>
              </a:tr>
            </a:tbl>
          </a:graphicData>
        </a:graphic>
      </p:graphicFrame>
      <p:graphicFrame>
        <p:nvGraphicFramePr>
          <p:cNvPr id="40" name="Table 39"/>
          <p:cNvGraphicFramePr>
            <a:graphicFrameLocks noGrp="1"/>
          </p:cNvGraphicFramePr>
          <p:nvPr>
            <p:extLst/>
          </p:nvPr>
        </p:nvGraphicFramePr>
        <p:xfrm>
          <a:off x="5004535" y="96460"/>
          <a:ext cx="2025975" cy="2080260"/>
        </p:xfrm>
        <a:graphic>
          <a:graphicData uri="http://schemas.openxmlformats.org/drawingml/2006/table">
            <a:tbl>
              <a:tblPr firstRow="1" bandRow="1">
                <a:tableStyleId>{5C22544A-7EE6-4342-B048-85BDC9FD1C3A}</a:tableStyleId>
              </a:tblPr>
              <a:tblGrid>
                <a:gridCol w="2025975">
                  <a:extLst>
                    <a:ext uri="{9D8B030D-6E8A-4147-A177-3AD203B41FA5}">
                      <a16:colId xmlns:a16="http://schemas.microsoft.com/office/drawing/2014/main"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5"/>
                  </a:ext>
                </a:extLst>
              </a:tr>
            </a:tbl>
          </a:graphicData>
        </a:graphic>
      </p:graphicFrame>
      <p:graphicFrame>
        <p:nvGraphicFramePr>
          <p:cNvPr id="32" name="Table 31"/>
          <p:cNvGraphicFramePr>
            <a:graphicFrameLocks noGrp="1"/>
          </p:cNvGraphicFramePr>
          <p:nvPr>
            <p:extLst/>
          </p:nvPr>
        </p:nvGraphicFramePr>
        <p:xfrm>
          <a:off x="7156399" y="231593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bl>
          </a:graphicData>
        </a:graphic>
      </p:graphicFrame>
      <p:cxnSp>
        <p:nvCxnSpPr>
          <p:cNvPr id="33" name="Straight Connector 32"/>
          <p:cNvCxnSpPr>
            <a:endCxn id="32" idx="1"/>
          </p:cNvCxnSpPr>
          <p:nvPr/>
        </p:nvCxnSpPr>
        <p:spPr>
          <a:xfrm>
            <a:off x="6028775" y="2997200"/>
            <a:ext cx="1127624" cy="453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4" name="Table 33"/>
          <p:cNvGraphicFramePr>
            <a:graphicFrameLocks noGrp="1"/>
          </p:cNvGraphicFramePr>
          <p:nvPr>
            <p:extLst/>
          </p:nvPr>
        </p:nvGraphicFramePr>
        <p:xfrm>
          <a:off x="21222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sp>
        <p:nvSpPr>
          <p:cNvPr id="35" name="TextBox 34"/>
          <p:cNvSpPr txBox="1"/>
          <p:nvPr/>
        </p:nvSpPr>
        <p:spPr>
          <a:xfrm>
            <a:off x="3596644" y="499785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6" name="Straight Connector 35"/>
          <p:cNvCxnSpPr/>
          <p:nvPr/>
        </p:nvCxnSpPr>
        <p:spPr>
          <a:xfrm>
            <a:off x="3596644" y="5896503"/>
            <a:ext cx="198940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546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38" name="Straight Connector 37"/>
          <p:cNvCxnSpPr>
            <a:stCxn id="40" idx="2"/>
            <a:endCxn id="55" idx="0"/>
          </p:cNvCxnSpPr>
          <p:nvPr/>
        </p:nvCxnSpPr>
        <p:spPr>
          <a:xfrm>
            <a:off x="6017522" y="2176720"/>
            <a:ext cx="11253" cy="1917666"/>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533848" y="2185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1" name="Straight Connector 40"/>
          <p:cNvCxnSpPr>
            <a:endCxn id="40" idx="1"/>
          </p:cNvCxnSpPr>
          <p:nvPr/>
        </p:nvCxnSpPr>
        <p:spPr>
          <a:xfrm flipV="1">
            <a:off x="3985753" y="1136590"/>
            <a:ext cx="1018782" cy="12397"/>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985753" y="8138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3" name="TextBox 42"/>
          <p:cNvSpPr txBox="1"/>
          <p:nvPr/>
        </p:nvSpPr>
        <p:spPr>
          <a:xfrm>
            <a:off x="4574466" y="820577"/>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4" name="Straight Connector 43"/>
          <p:cNvCxnSpPr>
            <a:stCxn id="48" idx="2"/>
            <a:endCxn id="34" idx="0"/>
          </p:cNvCxnSpPr>
          <p:nvPr/>
        </p:nvCxnSpPr>
        <p:spPr>
          <a:xfrm>
            <a:off x="2850692" y="3179652"/>
            <a:ext cx="18933" cy="1116271"/>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239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6" name="TextBox 45"/>
          <p:cNvSpPr txBox="1"/>
          <p:nvPr/>
        </p:nvSpPr>
        <p:spPr>
          <a:xfrm>
            <a:off x="24239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7" name="Table 46"/>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49" name="Elbow Connector 48"/>
          <p:cNvCxnSpPr>
            <a:stCxn id="47" idx="0"/>
            <a:endCxn id="48" idx="1"/>
          </p:cNvCxnSpPr>
          <p:nvPr/>
        </p:nvCxnSpPr>
        <p:spPr>
          <a:xfrm rot="5400000" flipH="1" flipV="1">
            <a:off x="688880" y="1894359"/>
            <a:ext cx="12672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322491" y="126727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7059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6983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449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sp>
        <p:nvSpPr>
          <p:cNvPr id="56" name="TextBox 55"/>
          <p:cNvSpPr txBox="1"/>
          <p:nvPr/>
        </p:nvSpPr>
        <p:spPr>
          <a:xfrm>
            <a:off x="4605316" y="499786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50</a:t>
            </a:fld>
            <a:endParaRPr lang="en-US"/>
          </a:p>
        </p:txBody>
      </p:sp>
    </p:spTree>
    <p:extLst>
      <p:ext uri="{BB962C8B-B14F-4D97-AF65-F5344CB8AC3E}">
        <p14:creationId xmlns:p14="http://schemas.microsoft.com/office/powerpoint/2010/main" val="31034616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p:nvPr/>
        </p:nvCxnSpPr>
        <p:spPr>
          <a:xfrm>
            <a:off x="3460427" y="5896503"/>
            <a:ext cx="16465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460427" y="5306233"/>
            <a:ext cx="1646557" cy="9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55" idx="0"/>
          </p:cNvCxnSpPr>
          <p:nvPr/>
        </p:nvCxnSpPr>
        <p:spPr>
          <a:xfrm>
            <a:off x="6025423" y="2479040"/>
            <a:ext cx="3352" cy="1615346"/>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2" name="Table 31"/>
          <p:cNvGraphicFramePr>
            <a:graphicFrameLocks noGrp="1"/>
          </p:cNvGraphicFramePr>
          <p:nvPr>
            <p:extLst/>
          </p:nvPr>
        </p:nvGraphicFramePr>
        <p:xfrm>
          <a:off x="163738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8"/>
                  </a:ext>
                </a:extLst>
              </a:tr>
            </a:tbl>
          </a:graphicData>
        </a:graphic>
      </p:graphicFrame>
      <p:graphicFrame>
        <p:nvGraphicFramePr>
          <p:cNvPr id="33" name="Table 32"/>
          <p:cNvGraphicFramePr>
            <a:graphicFrameLocks noGrp="1"/>
          </p:cNvGraphicFramePr>
          <p:nvPr>
            <p:extLst/>
          </p:nvPr>
        </p:nvGraphicFramePr>
        <p:xfrm>
          <a:off x="5106984" y="60960"/>
          <a:ext cx="2259865" cy="2446020"/>
        </p:xfrm>
        <a:graphic>
          <a:graphicData uri="http://schemas.openxmlformats.org/drawingml/2006/table">
            <a:tbl>
              <a:tblPr firstRow="1" bandRow="1">
                <a:tableStyleId>{5C22544A-7EE6-4342-B048-85BDC9FD1C3A}</a:tableStyleId>
              </a:tblPr>
              <a:tblGrid>
                <a:gridCol w="2259865">
                  <a:extLst>
                    <a:ext uri="{9D8B030D-6E8A-4147-A177-3AD203B41FA5}">
                      <a16:colId xmlns:a16="http://schemas.microsoft.com/office/drawing/2014/main"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5"/>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getDepartureTime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6"/>
                  </a:ext>
                </a:extLst>
              </a:tr>
            </a:tbl>
          </a:graphicData>
        </a:graphic>
      </p:graphicFrame>
      <p:graphicFrame>
        <p:nvGraphicFramePr>
          <p:cNvPr id="34" name="Table 33"/>
          <p:cNvGraphicFramePr>
            <a:graphicFrameLocks noGrp="1"/>
          </p:cNvGraphicFramePr>
          <p:nvPr>
            <p:extLst/>
          </p:nvPr>
        </p:nvGraphicFramePr>
        <p:xfrm>
          <a:off x="7063065" y="2676638"/>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bl>
          </a:graphicData>
        </a:graphic>
      </p:graphicFrame>
      <p:cxnSp>
        <p:nvCxnSpPr>
          <p:cNvPr id="35" name="Straight Connector 34"/>
          <p:cNvCxnSpPr>
            <a:endCxn id="34" idx="1"/>
          </p:cNvCxnSpPr>
          <p:nvPr/>
        </p:nvCxnSpPr>
        <p:spPr>
          <a:xfrm>
            <a:off x="6025423" y="3362438"/>
            <a:ext cx="103764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03683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sp>
        <p:nvSpPr>
          <p:cNvPr id="37" name="TextBox 36"/>
          <p:cNvSpPr txBox="1"/>
          <p:nvPr/>
        </p:nvSpPr>
        <p:spPr>
          <a:xfrm>
            <a:off x="3556004" y="49917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9" name="TextBox 38"/>
          <p:cNvSpPr txBox="1"/>
          <p:nvPr/>
        </p:nvSpPr>
        <p:spPr>
          <a:xfrm>
            <a:off x="348355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sp>
        <p:nvSpPr>
          <p:cNvPr id="41" name="TextBox 40"/>
          <p:cNvSpPr txBox="1"/>
          <p:nvPr/>
        </p:nvSpPr>
        <p:spPr>
          <a:xfrm>
            <a:off x="5514446" y="253449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2" name="Straight Connector 41"/>
          <p:cNvCxnSpPr>
            <a:endCxn id="33" idx="1"/>
          </p:cNvCxnSpPr>
          <p:nvPr/>
        </p:nvCxnSpPr>
        <p:spPr>
          <a:xfrm>
            <a:off x="3918650" y="1280160"/>
            <a:ext cx="1188334" cy="381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18650" y="9827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4" name="TextBox 43"/>
          <p:cNvSpPr txBox="1"/>
          <p:nvPr/>
        </p:nvSpPr>
        <p:spPr>
          <a:xfrm>
            <a:off x="4654897" y="98273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5" name="Straight Connector 44"/>
          <p:cNvCxnSpPr>
            <a:stCxn id="32" idx="2"/>
            <a:endCxn id="36" idx="0"/>
          </p:cNvCxnSpPr>
          <p:nvPr/>
        </p:nvCxnSpPr>
        <p:spPr>
          <a:xfrm flipH="1">
            <a:off x="2784165" y="3179652"/>
            <a:ext cx="5567" cy="1116271"/>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345925"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7" name="TextBox 46"/>
          <p:cNvSpPr txBox="1"/>
          <p:nvPr/>
        </p:nvSpPr>
        <p:spPr>
          <a:xfrm>
            <a:off x="2345924" y="39718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8" name="Table 47"/>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49" name="Elbow Connector 48"/>
          <p:cNvCxnSpPr>
            <a:endCxn id="32" idx="1"/>
          </p:cNvCxnSpPr>
          <p:nvPr/>
        </p:nvCxnSpPr>
        <p:spPr>
          <a:xfrm rot="5400000" flipH="1" flipV="1">
            <a:off x="627920" y="1894359"/>
            <a:ext cx="12672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20283" y="1300881"/>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6449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549703"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399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sp>
        <p:nvSpPr>
          <p:cNvPr id="56" name="TextBox 55"/>
          <p:cNvSpPr txBox="1"/>
          <p:nvPr/>
        </p:nvSpPr>
        <p:spPr>
          <a:xfrm>
            <a:off x="4615476" y="5003956"/>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0917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51</a:t>
            </a:fld>
            <a:endParaRPr lang="en-US"/>
          </a:p>
        </p:txBody>
      </p:sp>
    </p:spTree>
    <p:extLst>
      <p:ext uri="{BB962C8B-B14F-4D97-AF65-F5344CB8AC3E}">
        <p14:creationId xmlns:p14="http://schemas.microsoft.com/office/powerpoint/2010/main" val="308999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r>
              <a:rPr lang="en-US" sz="6600" dirty="0" smtClean="0">
                <a:solidFill>
                  <a:schemeClr val="bg1"/>
                </a:solidFill>
                <a:latin typeface="Cambria" charset="0"/>
                <a:ea typeface="Cambria" charset="0"/>
                <a:cs typeface="Cambria" charset="0"/>
              </a:rPr>
              <a:t>Raptor algorithm</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a:bodyPr>
          <a:lstStyle/>
          <a:p>
            <a:pPr marL="0" indent="0" algn="ctr">
              <a:buNone/>
            </a:pPr>
            <a:r>
              <a:rPr lang="en-US" sz="3200" dirty="0" smtClean="0">
                <a:solidFill>
                  <a:schemeClr val="bg1"/>
                </a:solidFill>
                <a:latin typeface="Cambria" charset="0"/>
                <a:ea typeface="Cambria" charset="0"/>
                <a:cs typeface="Cambria" charset="0"/>
              </a:rPr>
              <a:t>Algorithm for searching shortest route between two point</a:t>
            </a:r>
            <a:endParaRPr lang="en-US" sz="32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52</a:t>
            </a:fld>
            <a:endParaRPr lang="en-US"/>
          </a:p>
        </p:txBody>
      </p:sp>
    </p:spTree>
    <p:extLst>
      <p:ext uri="{BB962C8B-B14F-4D97-AF65-F5344CB8AC3E}">
        <p14:creationId xmlns:p14="http://schemas.microsoft.com/office/powerpoint/2010/main" val="5240447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pPr algn="ctr"/>
            <a:r>
              <a:rPr lang="en-US" sz="6600" dirty="0" smtClean="0">
                <a:solidFill>
                  <a:schemeClr val="bg1"/>
                </a:solidFill>
                <a:latin typeface="Cambria" charset="0"/>
                <a:ea typeface="Cambria" charset="0"/>
                <a:cs typeface="Cambria" charset="0"/>
              </a:rPr>
              <a:t>Preparation</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fontScale="92500" lnSpcReduction="20000"/>
          </a:bodyPr>
          <a:lstStyle/>
          <a:p>
            <a:pPr marL="0" indent="0" algn="ctr">
              <a:buNone/>
            </a:pPr>
            <a:r>
              <a:rPr lang="en-US" sz="3200" dirty="0" smtClean="0">
                <a:solidFill>
                  <a:schemeClr val="bg1"/>
                </a:solidFill>
                <a:latin typeface="Cambria" charset="0"/>
                <a:ea typeface="Cambria" charset="0"/>
                <a:cs typeface="Cambria" charset="0"/>
              </a:rPr>
              <a:t>Convert problem from finding shortest route between 2 arbitrary points to shortest route between 2 stations </a:t>
            </a:r>
            <a:endParaRPr lang="en-US" sz="32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53</a:t>
            </a:fld>
            <a:endParaRPr lang="en-US"/>
          </a:p>
        </p:txBody>
      </p:sp>
    </p:spTree>
    <p:extLst>
      <p:ext uri="{BB962C8B-B14F-4D97-AF65-F5344CB8AC3E}">
        <p14:creationId xmlns:p14="http://schemas.microsoft.com/office/powerpoint/2010/main" val="3876223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733754" y="717175"/>
            <a:ext cx="2074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City bus graph</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54</a:t>
            </a:fld>
            <a:endParaRPr lang="en-US"/>
          </a:p>
        </p:txBody>
      </p:sp>
    </p:spTree>
    <p:extLst>
      <p:ext uri="{BB962C8B-B14F-4D97-AF65-F5344CB8AC3E}">
        <p14:creationId xmlns:p14="http://schemas.microsoft.com/office/powerpoint/2010/main" val="27503895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29" name="TextBox 28"/>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30" name="TextBox 29"/>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1" name="TextBox 30"/>
          <p:cNvSpPr txBox="1"/>
          <p:nvPr/>
        </p:nvSpPr>
        <p:spPr>
          <a:xfrm>
            <a:off x="4733754" y="717175"/>
            <a:ext cx="3473387"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shortest route from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abitrary location S and T </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55</a:t>
            </a:fld>
            <a:endParaRPr lang="en-US"/>
          </a:p>
        </p:txBody>
      </p:sp>
    </p:spTree>
    <p:extLst>
      <p:ext uri="{BB962C8B-B14F-4D97-AF65-F5344CB8AC3E}">
        <p14:creationId xmlns:p14="http://schemas.microsoft.com/office/powerpoint/2010/main" val="42090418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3" name="TextBox 32"/>
          <p:cNvSpPr txBox="1"/>
          <p:nvPr/>
        </p:nvSpPr>
        <p:spPr>
          <a:xfrm>
            <a:off x="4733754" y="717175"/>
            <a:ext cx="3847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start 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56</a:t>
            </a:fld>
            <a:endParaRPr lang="en-US"/>
          </a:p>
        </p:txBody>
      </p:sp>
    </p:spTree>
    <p:extLst>
      <p:ext uri="{BB962C8B-B14F-4D97-AF65-F5344CB8AC3E}">
        <p14:creationId xmlns:p14="http://schemas.microsoft.com/office/powerpoint/2010/main" val="1059080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57</a:t>
            </a:fld>
            <a:endParaRPr lang="en-US"/>
          </a:p>
        </p:txBody>
      </p:sp>
    </p:spTree>
    <p:extLst>
      <p:ext uri="{BB962C8B-B14F-4D97-AF65-F5344CB8AC3E}">
        <p14:creationId xmlns:p14="http://schemas.microsoft.com/office/powerpoint/2010/main" val="1267861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58</a:t>
            </a:fld>
            <a:endParaRPr lang="en-US"/>
          </a:p>
        </p:txBody>
      </p:sp>
    </p:spTree>
    <p:extLst>
      <p:ext uri="{BB962C8B-B14F-4D97-AF65-F5344CB8AC3E}">
        <p14:creationId xmlns:p14="http://schemas.microsoft.com/office/powerpoint/2010/main" val="2260848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9" name="TextBox 38"/>
          <p:cNvSpPr txBox="1"/>
          <p:nvPr/>
        </p:nvSpPr>
        <p:spPr>
          <a:xfrm>
            <a:off x="4733754" y="717175"/>
            <a:ext cx="375295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end 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59</a:t>
            </a:fld>
            <a:endParaRPr lang="en-US"/>
          </a:p>
        </p:txBody>
      </p:sp>
    </p:spTree>
    <p:extLst>
      <p:ext uri="{BB962C8B-B14F-4D97-AF65-F5344CB8AC3E}">
        <p14:creationId xmlns:p14="http://schemas.microsoft.com/office/powerpoint/2010/main" val="3706612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 sz="1800" b="0" i="0" u="none" strike="noStrike" kern="0" cap="none" spc="0" normalizeH="0" baseline="0" noProof="0">
              <a:ln>
                <a:noFill/>
              </a:ln>
              <a:solidFill>
                <a:sysClr val="windowText" lastClr="000000"/>
              </a:solidFill>
              <a:effectLst/>
              <a:uLnTx/>
              <a:uFillTx/>
            </a:endParaRPr>
          </a:p>
        </p:txBody>
      </p:sp>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3">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13308309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60</a:t>
            </a:fld>
            <a:endParaRPr lang="en-US"/>
          </a:p>
        </p:txBody>
      </p:sp>
    </p:spTree>
    <p:extLst>
      <p:ext uri="{BB962C8B-B14F-4D97-AF65-F5344CB8AC3E}">
        <p14:creationId xmlns:p14="http://schemas.microsoft.com/office/powerpoint/2010/main" val="4594993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p:cNvCxnSpPr/>
          <p:nvPr/>
        </p:nvCxnSpPr>
        <p:spPr>
          <a:xfrm flipH="1">
            <a:off x="6916270" y="5230421"/>
            <a:ext cx="1246094" cy="8516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0" name="TextBox 39"/>
          <p:cNvSpPr txBox="1"/>
          <p:nvPr/>
        </p:nvSpPr>
        <p:spPr>
          <a:xfrm rot="19779979">
            <a:off x="7094091" y="5392345"/>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5</a:t>
            </a:r>
            <a:r>
              <a:rPr kumimoji="0" lang="en-US" sz="2000" b="1" i="0" u="none" strike="noStrike" kern="0" cap="none" spc="0" normalizeH="0" baseline="0" noProof="0" dirty="0" smtClean="0">
                <a:ln>
                  <a:noFill/>
                </a:ln>
                <a:solidFill>
                  <a:sysClr val="windowText" lastClr="000000"/>
                </a:solidFill>
                <a:effectLst/>
                <a:uLnTx/>
                <a:uFillTx/>
              </a:rPr>
              <a:t>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46" name="TextBox 45"/>
          <p:cNvSpPr txBox="1"/>
          <p:nvPr/>
        </p:nvSpPr>
        <p:spPr>
          <a:xfrm>
            <a:off x="5332711" y="717175"/>
            <a:ext cx="3392275" cy="120032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Create temporary edges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between S and T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with found stations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61</a:t>
            </a:fld>
            <a:endParaRPr lang="en-US"/>
          </a:p>
        </p:txBody>
      </p:sp>
    </p:spTree>
    <p:extLst>
      <p:ext uri="{BB962C8B-B14F-4D97-AF65-F5344CB8AC3E}">
        <p14:creationId xmlns:p14="http://schemas.microsoft.com/office/powerpoint/2010/main" val="2156766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1158039" y="2787483"/>
            <a:ext cx="6846971" cy="1325563"/>
          </a:xfrm>
        </p:spPr>
        <p:txBody>
          <a:bodyPr>
            <a:normAutofit/>
          </a:bodyPr>
          <a:lstStyle/>
          <a:p>
            <a:r>
              <a:rPr lang="en-US" sz="7200" dirty="0" smtClean="0">
                <a:solidFill>
                  <a:schemeClr val="bg1"/>
                </a:solidFill>
              </a:rPr>
              <a:t>Raptor algorithm</a:t>
            </a:r>
            <a:endParaRPr lang="en-US" sz="7200" dirty="0">
              <a:solidFill>
                <a:schemeClr val="bg1"/>
              </a:solidFill>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62</a:t>
            </a:fld>
            <a:endParaRPr lang="en-US"/>
          </a:p>
        </p:txBody>
      </p:sp>
    </p:spTree>
    <p:extLst>
      <p:ext uri="{BB962C8B-B14F-4D97-AF65-F5344CB8AC3E}">
        <p14:creationId xmlns:p14="http://schemas.microsoft.com/office/powerpoint/2010/main" val="28514619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a:t>
            </a:r>
            <a:r>
              <a:rPr lang="en-US" sz="4800" dirty="0" smtClean="0"/>
              <a:t>terminology</a:t>
            </a:r>
            <a:endParaRPr lang="en-US" sz="48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11614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287565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Improve Station (</a:t>
                      </a:r>
                      <a:r>
                        <a:rPr lang="en-US" sz="2000" strike="sngStrike" dirty="0" smtClean="0">
                          <a:latin typeface="Cambria" charset="0"/>
                          <a:ea typeface="Cambria" charset="0"/>
                          <a:cs typeface="Cambria" charset="0"/>
                        </a:rPr>
                        <a:t>4, 5</a:t>
                      </a:r>
                      <a:r>
                        <a:rPr lang="en-US" sz="2000" dirty="0" smtClean="0">
                          <a:latin typeface="Cambria" charset="0"/>
                          <a:ea typeface="Cambria" charset="0"/>
                          <a:cs typeface="Cambria" charset="0"/>
                        </a:rPr>
                        <a:t>)</a:t>
                      </a:r>
                      <a:r>
                        <a:rPr lang="en-US" sz="2000" baseline="0" dirty="0" smtClean="0">
                          <a:latin typeface="Cambria" charset="0"/>
                          <a:ea typeface="Cambria" charset="0"/>
                          <a:cs typeface="Cambria" charset="0"/>
                        </a:rPr>
                        <a:t>  (1,2,3)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430628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445625"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32303" y="3784502"/>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7956578" y="4346799"/>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043557" y="4410679"/>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09546" y="4058184"/>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3835" y="3739413"/>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4171" y="4454239"/>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34" name="TextBox 33"/>
          <p:cNvSpPr txBox="1"/>
          <p:nvPr/>
        </p:nvSpPr>
        <p:spPr>
          <a:xfrm>
            <a:off x="2148450" y="1494618"/>
            <a:ext cx="4693401"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shortest route from station 1 to 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66</a:t>
            </a:fld>
            <a:endParaRPr lang="en-US"/>
          </a:p>
        </p:txBody>
      </p:sp>
    </p:spTree>
    <p:extLst>
      <p:ext uri="{BB962C8B-B14F-4D97-AF65-F5344CB8AC3E}">
        <p14:creationId xmlns:p14="http://schemas.microsoft.com/office/powerpoint/2010/main" val="3612218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graphicFrame>
        <p:nvGraphicFramePr>
          <p:cNvPr id="2" name="Table 1"/>
          <p:cNvGraphicFramePr>
            <a:graphicFrameLocks noGrp="1"/>
          </p:cNvGraphicFramePr>
          <p:nvPr>
            <p:extLst/>
          </p:nvPr>
        </p:nvGraphicFramePr>
        <p:xfrm>
          <a:off x="156557" y="119994"/>
          <a:ext cx="8264116" cy="70104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1093830">
                  <a:extLst>
                    <a:ext uri="{9D8B030D-6E8A-4147-A177-3AD203B41FA5}">
                      <a16:colId xmlns:a16="http://schemas.microsoft.com/office/drawing/2014/main" val="20003"/>
                    </a:ext>
                  </a:extLst>
                </a:gridCol>
                <a:gridCol w="1267327">
                  <a:extLst>
                    <a:ext uri="{9D8B030D-6E8A-4147-A177-3AD203B41FA5}">
                      <a16:colId xmlns:a16="http://schemas.microsoft.com/office/drawing/2014/main" val="20004"/>
                    </a:ext>
                  </a:extLst>
                </a:gridCol>
                <a:gridCol w="1152727">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pPr algn="ct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Rectangle 17"/>
          <p:cNvSpPr/>
          <p:nvPr/>
        </p:nvSpPr>
        <p:spPr>
          <a:xfrm>
            <a:off x="3017915" y="1398787"/>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67</a:t>
            </a:fld>
            <a:endParaRPr lang="en-US"/>
          </a:p>
        </p:txBody>
      </p:sp>
    </p:spTree>
    <p:extLst>
      <p:ext uri="{BB962C8B-B14F-4D97-AF65-F5344CB8AC3E}">
        <p14:creationId xmlns:p14="http://schemas.microsoft.com/office/powerpoint/2010/main" val="10879097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09728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bl>
          </a:graphicData>
        </a:graphic>
      </p:graphicFrame>
      <p:sp>
        <p:nvSpPr>
          <p:cNvPr id="51" name="Rectangle 50"/>
          <p:cNvSpPr/>
          <p:nvPr/>
        </p:nvSpPr>
        <p:spPr>
          <a:xfrm>
            <a:off x="2836436" y="1402268"/>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68</a:t>
            </a:fld>
            <a:endParaRPr lang="en-US"/>
          </a:p>
        </p:txBody>
      </p:sp>
    </p:spTree>
    <p:extLst>
      <p:ext uri="{BB962C8B-B14F-4D97-AF65-F5344CB8AC3E}">
        <p14:creationId xmlns:p14="http://schemas.microsoft.com/office/powerpoint/2010/main" val="42726915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69</a:t>
            </a:fld>
            <a:endParaRPr lang="en-US"/>
          </a:p>
        </p:txBody>
      </p:sp>
    </p:spTree>
    <p:extLst>
      <p:ext uri="{BB962C8B-B14F-4D97-AF65-F5344CB8AC3E}">
        <p14:creationId xmlns:p14="http://schemas.microsoft.com/office/powerpoint/2010/main" val="4190000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0" name="Straight Arrow Connector 9"/>
          <p:cNvCxnSpPr>
            <a:stCxn id="1027" idx="3"/>
            <a:endCxn id="1026" idx="1"/>
          </p:cNvCxnSpPr>
          <p:nvPr/>
        </p:nvCxnSpPr>
        <p:spPr>
          <a:xfrm>
            <a:off x="2210938" y="2824951"/>
            <a:ext cx="3766022" cy="1180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50"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86419">
            <a:off x="3332779" y="301722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960" y="309151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5">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cxnSp>
        <p:nvCxnSpPr>
          <p:cNvPr id="19" name="Straight Arrow Connector 18"/>
          <p:cNvCxnSpPr>
            <a:stCxn id="14" idx="3"/>
            <a:endCxn id="1026" idx="1"/>
          </p:cNvCxnSpPr>
          <p:nvPr/>
        </p:nvCxnSpPr>
        <p:spPr>
          <a:xfrm flipV="1">
            <a:off x="2210939" y="4005915"/>
            <a:ext cx="3766021" cy="914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4"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57058">
            <a:off x="3326833" y="4424596"/>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46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09786" y="492703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8:00</a:t>
            </a:r>
            <a:endParaRPr kumimoji="0" lang="en-US" sz="2000" b="1" i="0" u="none" strike="noStrike" kern="0" cap="none" spc="0" normalizeH="0" baseline="0" noProof="0" dirty="0">
              <a:ln>
                <a:noFill/>
              </a:ln>
              <a:solidFill>
                <a:srgbClr val="FF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FF0000"/>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4" name="Rectangle 53"/>
          <p:cNvSpPr/>
          <p:nvPr/>
        </p:nvSpPr>
        <p:spPr>
          <a:xfrm>
            <a:off x="3187994" y="2228298"/>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70</a:t>
            </a:fld>
            <a:endParaRPr lang="en-US"/>
          </a:p>
        </p:txBody>
      </p:sp>
    </p:spTree>
    <p:extLst>
      <p:ext uri="{BB962C8B-B14F-4D97-AF65-F5344CB8AC3E}">
        <p14:creationId xmlns:p14="http://schemas.microsoft.com/office/powerpoint/2010/main" val="11338153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(1)</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71</a:t>
            </a:fld>
            <a:endParaRPr lang="en-US"/>
          </a:p>
        </p:txBody>
      </p:sp>
    </p:spTree>
    <p:extLst>
      <p:ext uri="{BB962C8B-B14F-4D97-AF65-F5344CB8AC3E}">
        <p14:creationId xmlns:p14="http://schemas.microsoft.com/office/powerpoint/2010/main" val="4189900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Running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72</a:t>
            </a:fld>
            <a:endParaRPr lang="en-US"/>
          </a:p>
        </p:txBody>
      </p:sp>
    </p:spTree>
    <p:extLst>
      <p:ext uri="{BB962C8B-B14F-4D97-AF65-F5344CB8AC3E}">
        <p14:creationId xmlns:p14="http://schemas.microsoft.com/office/powerpoint/2010/main" val="18816183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54" name="TextBox 53"/>
          <p:cNvSpPr txBox="1"/>
          <p:nvPr/>
        </p:nvSpPr>
        <p:spPr>
          <a:xfrm>
            <a:off x="3126415" y="2391227"/>
            <a:ext cx="259795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Finding all bus routes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73</a:t>
            </a:fld>
            <a:endParaRPr lang="en-US"/>
          </a:p>
        </p:txBody>
      </p:sp>
    </p:spTree>
    <p:extLst>
      <p:ext uri="{BB962C8B-B14F-4D97-AF65-F5344CB8AC3E}">
        <p14:creationId xmlns:p14="http://schemas.microsoft.com/office/powerpoint/2010/main" val="9837297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74</a:t>
            </a:fld>
            <a:endParaRPr lang="en-US"/>
          </a:p>
        </p:txBody>
      </p:sp>
    </p:spTree>
    <p:extLst>
      <p:ext uri="{BB962C8B-B14F-4D97-AF65-F5344CB8AC3E}">
        <p14:creationId xmlns:p14="http://schemas.microsoft.com/office/powerpoint/2010/main" val="12531432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652608" y="2500110"/>
            <a:ext cx="189474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station 2 and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75</a:t>
            </a:fld>
            <a:endParaRPr lang="en-US"/>
          </a:p>
        </p:txBody>
      </p:sp>
    </p:spTree>
    <p:extLst>
      <p:ext uri="{BB962C8B-B14F-4D97-AF65-F5344CB8AC3E}">
        <p14:creationId xmlns:p14="http://schemas.microsoft.com/office/powerpoint/2010/main" val="163448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052 -0.0088 L -0.02952 -0.08357 " pathEditMode="relative" ptsTypes="AA">
                                      <p:cBhvr>
                                        <p:cTn id="9" dur="20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5" y="119994"/>
          <a:ext cx="8703358" cy="1506758"/>
        </p:xfrm>
        <a:graphic>
          <a:graphicData uri="http://schemas.openxmlformats.org/drawingml/2006/table">
            <a:tbl>
              <a:tblPr firstRow="1" bandRow="1">
                <a:tableStyleId>{5C22544A-7EE6-4342-B048-85BDC9FD1C3A}</a:tableStyleId>
              </a:tblPr>
              <a:tblGrid>
                <a:gridCol w="1437045">
                  <a:extLst>
                    <a:ext uri="{9D8B030D-6E8A-4147-A177-3AD203B41FA5}">
                      <a16:colId xmlns:a16="http://schemas.microsoft.com/office/drawing/2014/main" val="20000"/>
                    </a:ext>
                  </a:extLst>
                </a:gridCol>
                <a:gridCol w="1015222">
                  <a:extLst>
                    <a:ext uri="{9D8B030D-6E8A-4147-A177-3AD203B41FA5}">
                      <a16:colId xmlns:a16="http://schemas.microsoft.com/office/drawing/2014/main" val="20001"/>
                    </a:ext>
                  </a:extLst>
                </a:gridCol>
                <a:gridCol w="1385662">
                  <a:extLst>
                    <a:ext uri="{9D8B030D-6E8A-4147-A177-3AD203B41FA5}">
                      <a16:colId xmlns:a16="http://schemas.microsoft.com/office/drawing/2014/main" val="20002"/>
                    </a:ext>
                  </a:extLst>
                </a:gridCol>
                <a:gridCol w="1203158">
                  <a:extLst>
                    <a:ext uri="{9D8B030D-6E8A-4147-A177-3AD203B41FA5}">
                      <a16:colId xmlns:a16="http://schemas.microsoft.com/office/drawing/2014/main" val="20003"/>
                    </a:ext>
                  </a:extLst>
                </a:gridCol>
                <a:gridCol w="931709">
                  <a:extLst>
                    <a:ext uri="{9D8B030D-6E8A-4147-A177-3AD203B41FA5}">
                      <a16:colId xmlns:a16="http://schemas.microsoft.com/office/drawing/2014/main" val="20004"/>
                    </a:ext>
                  </a:extLst>
                </a:gridCol>
                <a:gridCol w="1293590">
                  <a:extLst>
                    <a:ext uri="{9D8B030D-6E8A-4147-A177-3AD203B41FA5}">
                      <a16:colId xmlns:a16="http://schemas.microsoft.com/office/drawing/2014/main" val="20005"/>
                    </a:ext>
                  </a:extLst>
                </a:gridCol>
                <a:gridCol w="1436972">
                  <a:extLst>
                    <a:ext uri="{9D8B030D-6E8A-4147-A177-3AD203B41FA5}">
                      <a16:colId xmlns:a16="http://schemas.microsoft.com/office/drawing/2014/main" val="20006"/>
                    </a:ext>
                  </a:extLst>
                </a:gridCol>
              </a:tblGrid>
              <a:tr h="7072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99752">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 -&gt; 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99752">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trace[2]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76</a:t>
            </a:fld>
            <a:endParaRPr lang="en-US"/>
          </a:p>
        </p:txBody>
      </p:sp>
    </p:spTree>
    <p:extLst>
      <p:ext uri="{BB962C8B-B14F-4D97-AF65-F5344CB8AC3E}">
        <p14:creationId xmlns:p14="http://schemas.microsoft.com/office/powerpoint/2010/main" val="5827265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1286336">
                  <a:extLst>
                    <a:ext uri="{9D8B030D-6E8A-4147-A177-3AD203B41FA5}">
                      <a16:colId xmlns:a16="http://schemas.microsoft.com/office/drawing/2014/main" val="20003"/>
                    </a:ext>
                  </a:extLst>
                </a:gridCol>
                <a:gridCol w="99924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trace[3]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77</a:t>
            </a:fld>
            <a:endParaRPr lang="en-US"/>
          </a:p>
        </p:txBody>
      </p:sp>
    </p:spTree>
    <p:extLst>
      <p:ext uri="{BB962C8B-B14F-4D97-AF65-F5344CB8AC3E}">
        <p14:creationId xmlns:p14="http://schemas.microsoft.com/office/powerpoint/2010/main" val="7727699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(2,3)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299564" y="2345846"/>
            <a:ext cx="266367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array </a:t>
            </a: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in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improve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empty</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K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78</a:t>
            </a:fld>
            <a:endParaRPr lang="en-US"/>
          </a:p>
        </p:txBody>
      </p:sp>
    </p:spTree>
    <p:extLst>
      <p:ext uri="{BB962C8B-B14F-4D97-AF65-F5344CB8AC3E}">
        <p14:creationId xmlns:p14="http://schemas.microsoft.com/office/powerpoint/2010/main" val="41484749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2</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389433" y="2600286"/>
            <a:ext cx="238199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Now K = 2</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Processing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79</a:t>
            </a:fld>
            <a:endParaRPr lang="en-US"/>
          </a:p>
        </p:txBody>
      </p:sp>
    </p:spTree>
    <p:extLst>
      <p:ext uri="{BB962C8B-B14F-4D97-AF65-F5344CB8AC3E}">
        <p14:creationId xmlns:p14="http://schemas.microsoft.com/office/powerpoint/2010/main" val="322678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9"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758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650995" y="2633860"/>
            <a:ext cx="2128276"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go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80</a:t>
            </a:fld>
            <a:endParaRPr lang="en-US"/>
          </a:p>
        </p:txBody>
      </p:sp>
    </p:spTree>
    <p:extLst>
      <p:ext uri="{BB962C8B-B14F-4D97-AF65-F5344CB8AC3E}">
        <p14:creationId xmlns:p14="http://schemas.microsoft.com/office/powerpoint/2010/main" val="4982988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398348" y="2953582"/>
            <a:ext cx="246612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Not process route 27</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81</a:t>
            </a:fld>
            <a:endParaRPr lang="en-US"/>
          </a:p>
        </p:txBody>
      </p:sp>
    </p:spTree>
    <p:extLst>
      <p:ext uri="{BB962C8B-B14F-4D97-AF65-F5344CB8AC3E}">
        <p14:creationId xmlns:p14="http://schemas.microsoft.com/office/powerpoint/2010/main" val="3464094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344692" y="256849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at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82</a:t>
            </a:fld>
            <a:endParaRPr lang="en-US"/>
          </a:p>
        </p:txBody>
      </p:sp>
    </p:spTree>
    <p:extLst>
      <p:ext uri="{BB962C8B-B14F-4D97-AF65-F5344CB8AC3E}">
        <p14:creationId xmlns:p14="http://schemas.microsoft.com/office/powerpoint/2010/main" val="1931609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708141" y="2953582"/>
            <a:ext cx="18465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83</a:t>
            </a:fld>
            <a:endParaRPr lang="en-US"/>
          </a:p>
        </p:txBody>
      </p:sp>
    </p:spTree>
    <p:extLst>
      <p:ext uri="{BB962C8B-B14F-4D97-AF65-F5344CB8AC3E}">
        <p14:creationId xmlns:p14="http://schemas.microsoft.com/office/powerpoint/2010/main" val="291496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379 0.00348 L 0.09358 -0.05486 " pathEditMode="relative" ptsTypes="AA">
                                      <p:cBhvr>
                                        <p:cTn id="9"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trace[4]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84</a:t>
            </a:fld>
            <a:endParaRPr lang="en-US"/>
          </a:p>
        </p:txBody>
      </p:sp>
    </p:spTree>
    <p:extLst>
      <p:ext uri="{BB962C8B-B14F-4D97-AF65-F5344CB8AC3E}">
        <p14:creationId xmlns:p14="http://schemas.microsoft.com/office/powerpoint/2010/main" val="24079228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0" name="TextBox 59"/>
          <p:cNvSpPr txBox="1"/>
          <p:nvPr/>
        </p:nvSpPr>
        <p:spPr>
          <a:xfrm>
            <a:off x="3419378" y="2953582"/>
            <a:ext cx="2424062"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85</a:t>
            </a:fld>
            <a:endParaRPr lang="en-US"/>
          </a:p>
        </p:txBody>
      </p:sp>
    </p:spTree>
    <p:extLst>
      <p:ext uri="{BB962C8B-B14F-4D97-AF65-F5344CB8AC3E}">
        <p14:creationId xmlns:p14="http://schemas.microsoft.com/office/powerpoint/2010/main" val="18938957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3</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473737" y="2599867"/>
            <a:ext cx="211910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Continue to get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3 from list</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86</a:t>
            </a:fld>
            <a:endParaRPr lang="en-US"/>
          </a:p>
        </p:txBody>
      </p:sp>
    </p:spTree>
    <p:extLst>
      <p:ext uri="{BB962C8B-B14F-4D97-AF65-F5344CB8AC3E}">
        <p14:creationId xmlns:p14="http://schemas.microsoft.com/office/powerpoint/2010/main" val="22731476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148597" y="2344742"/>
            <a:ext cx="280352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Similarly with station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trace[5] =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87</a:t>
            </a:fld>
            <a:endParaRPr lang="en-US"/>
          </a:p>
        </p:txBody>
      </p:sp>
    </p:spTree>
    <p:extLst>
      <p:ext uri="{BB962C8B-B14F-4D97-AF65-F5344CB8AC3E}">
        <p14:creationId xmlns:p14="http://schemas.microsoft.com/office/powerpoint/2010/main" val="11671360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60" name="TextBox 59"/>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24</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1" name="TextBox 60"/>
          <p:cNvSpPr txBox="1"/>
          <p:nvPr/>
        </p:nvSpPr>
        <p:spPr>
          <a:xfrm>
            <a:off x="3595003" y="2345138"/>
            <a:ext cx="2071080" cy="132343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Now K=3</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4</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24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88</a:t>
            </a:fld>
            <a:endParaRPr lang="en-US"/>
          </a:p>
        </p:txBody>
      </p:sp>
    </p:spTree>
    <p:extLst>
      <p:ext uri="{BB962C8B-B14F-4D97-AF65-F5344CB8AC3E}">
        <p14:creationId xmlns:p14="http://schemas.microsoft.com/office/powerpoint/2010/main" val="30720109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4" name="TextBox 63"/>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2" name="TextBox 61"/>
          <p:cNvSpPr txBox="1"/>
          <p:nvPr/>
        </p:nvSpPr>
        <p:spPr>
          <a:xfrm>
            <a:off x="3307999" y="243958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89</a:t>
            </a:fld>
            <a:endParaRPr lang="en-US"/>
          </a:p>
        </p:txBody>
      </p:sp>
    </p:spTree>
    <p:extLst>
      <p:ext uri="{BB962C8B-B14F-4D97-AF65-F5344CB8AC3E}">
        <p14:creationId xmlns:p14="http://schemas.microsoft.com/office/powerpoint/2010/main" val="2601130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6"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7"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1599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096439" y="2344742"/>
            <a:ext cx="290784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station 6</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 doesn't update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90</a:t>
            </a:fld>
            <a:endParaRPr lang="en-US"/>
          </a:p>
        </p:txBody>
      </p:sp>
    </p:spTree>
    <p:extLst>
      <p:ext uri="{BB962C8B-B14F-4D97-AF65-F5344CB8AC3E}">
        <p14:creationId xmlns:p14="http://schemas.microsoft.com/office/powerpoint/2010/main" val="222437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59 -0.01644 L -0.01684 -0.15255 " pathEditMode="relative" ptsTypes="AA">
                                      <p:cBhvr>
                                        <p:cTn id="9" dur="2000" fill="hold"/>
                                        <p:tgtEl>
                                          <p:spTgt spid="6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NULL-&gt;4</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456953"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91</a:t>
            </a:fld>
            <a:endParaRPr lang="en-US"/>
          </a:p>
        </p:txBody>
      </p:sp>
    </p:spTree>
    <p:extLst>
      <p:ext uri="{BB962C8B-B14F-4D97-AF65-F5344CB8AC3E}">
        <p14:creationId xmlns:p14="http://schemas.microsoft.com/office/powerpoint/2010/main" val="37908678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093301" y="2344742"/>
            <a:ext cx="29141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Continue to get station 5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from list and process</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92</a:t>
            </a:fld>
            <a:endParaRPr lang="en-US"/>
          </a:p>
        </p:txBody>
      </p:sp>
    </p:spTree>
    <p:extLst>
      <p:ext uri="{BB962C8B-B14F-4D97-AF65-F5344CB8AC3E}">
        <p14:creationId xmlns:p14="http://schemas.microsoft.com/office/powerpoint/2010/main" val="4096269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3302302" y="2344742"/>
            <a:ext cx="249613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route 55</a:t>
            </a:r>
          </a:p>
        </p:txBody>
      </p:sp>
      <p:sp>
        <p:nvSpPr>
          <p:cNvPr id="2" name="Slide Number Placeholder 1"/>
          <p:cNvSpPr>
            <a:spLocks noGrp="1"/>
          </p:cNvSpPr>
          <p:nvPr>
            <p:ph type="sldNum" sz="quarter" idx="12"/>
          </p:nvPr>
        </p:nvSpPr>
        <p:spPr/>
        <p:txBody>
          <a:bodyPr/>
          <a:lstStyle/>
          <a:p>
            <a:fld id="{0E8E0603-4C39-4EF1-A0FE-816FABFA11C3}" type="slidenum">
              <a:rPr lang="en-US" smtClean="0"/>
              <a:t>93</a:t>
            </a:fld>
            <a:endParaRPr lang="en-US"/>
          </a:p>
        </p:txBody>
      </p:sp>
    </p:spTree>
    <p:extLst>
      <p:ext uri="{BB962C8B-B14F-4D97-AF65-F5344CB8AC3E}">
        <p14:creationId xmlns:p14="http://schemas.microsoft.com/office/powerpoint/2010/main" val="27333298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311598" y="2344742"/>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94</a:t>
            </a:fld>
            <a:endParaRPr lang="en-US"/>
          </a:p>
        </p:txBody>
      </p:sp>
    </p:spTree>
    <p:extLst>
      <p:ext uri="{BB962C8B-B14F-4D97-AF65-F5344CB8AC3E}">
        <p14:creationId xmlns:p14="http://schemas.microsoft.com/office/powerpoint/2010/main" val="33999950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574934" y="2344742"/>
            <a:ext cx="1950854"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95</a:t>
            </a:fld>
            <a:endParaRPr lang="en-US"/>
          </a:p>
        </p:txBody>
      </p:sp>
    </p:spTree>
    <p:extLst>
      <p:ext uri="{BB962C8B-B14F-4D97-AF65-F5344CB8AC3E}">
        <p14:creationId xmlns:p14="http://schemas.microsoft.com/office/powerpoint/2010/main" val="403839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066 -0.01759 L -0.0177 -0.15949 " pathEditMode="relative" ptsTypes="AA">
                                      <p:cBhvr>
                                        <p:cTn id="9" dur="2000" fill="hold"/>
                                        <p:tgtEl>
                                          <p:spTgt spid="6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4-&gt;5</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456952"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96</a:t>
            </a:fld>
            <a:endParaRPr lang="en-US"/>
          </a:p>
        </p:txBody>
      </p:sp>
    </p:spTree>
    <p:extLst>
      <p:ext uri="{BB962C8B-B14F-4D97-AF65-F5344CB8AC3E}">
        <p14:creationId xmlns:p14="http://schemas.microsoft.com/office/powerpoint/2010/main" val="36902939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187994" y="2550014"/>
            <a:ext cx="285937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finishes when</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improve station empty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97</a:t>
            </a:fld>
            <a:endParaRPr lang="en-US"/>
          </a:p>
        </p:txBody>
      </p:sp>
    </p:spTree>
    <p:extLst>
      <p:ext uri="{BB962C8B-B14F-4D97-AF65-F5344CB8AC3E}">
        <p14:creationId xmlns:p14="http://schemas.microsoft.com/office/powerpoint/2010/main" val="20110083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3652075" y="2311889"/>
            <a:ext cx="234596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using trace array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98</a:t>
            </a:fld>
            <a:endParaRPr lang="en-US"/>
          </a:p>
        </p:txBody>
      </p:sp>
    </p:spTree>
    <p:extLst>
      <p:ext uri="{BB962C8B-B14F-4D97-AF65-F5344CB8AC3E}">
        <p14:creationId xmlns:p14="http://schemas.microsoft.com/office/powerpoint/2010/main" val="15313313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6-&gt;5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99</a:t>
            </a:fld>
            <a:endParaRPr lang="en-US"/>
          </a:p>
        </p:txBody>
      </p:sp>
    </p:spTree>
    <p:extLst>
      <p:ext uri="{BB962C8B-B14F-4D97-AF65-F5344CB8AC3E}">
        <p14:creationId xmlns:p14="http://schemas.microsoft.com/office/powerpoint/2010/main" val="292708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117</TotalTime>
  <Words>11956</Words>
  <Application>Microsoft Office PowerPoint</Application>
  <PresentationFormat>On-screen Show (4:3)</PresentationFormat>
  <Paragraphs>4487</Paragraphs>
  <Slides>292</Slides>
  <Notes>186</Notes>
  <HiddenSlides>0</HiddenSlides>
  <MMClips>0</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292</vt:i4>
      </vt:variant>
    </vt:vector>
  </HeadingPairs>
  <TitlesOfParts>
    <vt:vector size="306" baseType="lpstr">
      <vt:lpstr>Arial</vt:lpstr>
      <vt:lpstr>Calibri</vt:lpstr>
      <vt:lpstr>Calibri Light</vt:lpstr>
      <vt:lpstr>Cambria</vt:lpstr>
      <vt:lpstr>Cambria Math</vt:lpstr>
      <vt:lpstr>Times New Roman</vt:lpstr>
      <vt:lpstr>Office Theme</vt:lpstr>
      <vt:lpstr>biz</vt:lpstr>
      <vt:lpstr>1_biz</vt:lpstr>
      <vt:lpstr>1_Office Theme</vt:lpstr>
      <vt:lpstr>2_Office Theme</vt:lpstr>
      <vt:lpstr>3_Office Theme</vt:lpstr>
      <vt:lpstr>4_Office Theme</vt:lpstr>
      <vt:lpstr>5_Office Theme</vt:lpstr>
      <vt:lpstr>Smart Wear on Your Route</vt:lpstr>
      <vt:lpstr>Scenario</vt:lpstr>
      <vt:lpstr>Scenario</vt:lpstr>
      <vt:lpstr>Scenario</vt:lpstr>
      <vt:lpstr>Scenario</vt:lpstr>
      <vt:lpstr>Problem</vt:lpstr>
      <vt:lpstr>Problem</vt:lpstr>
      <vt:lpstr>Solution</vt:lpstr>
      <vt:lpstr>Solution</vt:lpstr>
      <vt:lpstr>Solution</vt:lpstr>
      <vt:lpstr>Building Entity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algorithm terminology</vt:lpstr>
      <vt:lpstr>algorithm terminology</vt:lpstr>
      <vt:lpstr>algorithm 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Remove Bus Result Duplicate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Bus Routing</vt:lpstr>
      <vt:lpstr>Architecture: Bus Routing</vt:lpstr>
      <vt:lpstr>Architecture: Bus Routing</vt:lpstr>
      <vt:lpstr>Architecture: Bus Routing</vt:lpstr>
      <vt:lpstr>Architecture: Bus Routing</vt:lpstr>
      <vt:lpstr>Architecture: Bus Routing</vt:lpstr>
      <vt:lpstr>Architecture: Bus Routing</vt:lpstr>
      <vt:lpstr>Demo bus four points optimize</vt:lpstr>
      <vt:lpstr>Scenario</vt:lpstr>
      <vt:lpstr>Scenario</vt:lpstr>
      <vt:lpstr>Problem</vt:lpstr>
      <vt:lpstr>Problem</vt:lpstr>
      <vt:lpstr>Solution</vt:lpstr>
      <vt:lpstr>Solution</vt:lpstr>
      <vt:lpstr>Solution</vt:lpstr>
      <vt:lpstr>Architecture: Motor Routing</vt:lpstr>
      <vt:lpstr>Architecture: Motor Routing</vt:lpstr>
      <vt:lpstr>Architecture: Motor Routing</vt:lpstr>
      <vt:lpstr>Architecture: Motor Routing</vt:lpstr>
      <vt:lpstr>Search Motorbike Four Points Optimize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JSON</vt:lpstr>
      <vt:lpstr>PowerPoint Presentation</vt:lpstr>
      <vt:lpstr>Leg</vt:lpstr>
      <vt:lpstr>Leg</vt:lpstr>
      <vt:lpstr>Leg</vt:lpstr>
      <vt:lpstr>Leg</vt:lpstr>
      <vt:lpstr>Leg</vt:lpstr>
      <vt:lpstr>Leg</vt:lpstr>
      <vt:lpstr>Leg</vt:lpstr>
      <vt:lpstr>Leg</vt:lpstr>
      <vt:lpstr>PowerPoint Presentation</vt:lpstr>
      <vt:lpstr>Step</vt:lpstr>
      <vt:lpstr>Step</vt:lpstr>
      <vt:lpstr>Step</vt:lpstr>
      <vt:lpstr>Step</vt:lpstr>
      <vt:lpstr>Step</vt:lpstr>
      <vt:lpstr>Step</vt:lpstr>
      <vt:lpstr>Step</vt:lpstr>
      <vt:lpstr>Step</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four points optimize</vt:lpstr>
      <vt:lpstr>Scenario</vt:lpstr>
      <vt:lpstr>Problem</vt:lpstr>
      <vt:lpstr>Solution</vt:lpstr>
      <vt:lpstr>Solution</vt:lpstr>
      <vt:lpstr>Map offline</vt:lpstr>
      <vt:lpstr>Map offline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vt:lpstr>
      <vt:lpstr>Problem</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System Architecture</vt:lpstr>
      <vt:lpstr>System Architecture</vt:lpstr>
      <vt:lpstr>PowerPoint Presentation</vt:lpstr>
      <vt:lpstr>Problem</vt:lpstr>
      <vt:lpstr>Solution</vt:lpstr>
      <vt:lpstr>Architecture</vt:lpstr>
      <vt:lpstr>Architecture</vt:lpstr>
      <vt:lpstr>Architecture</vt:lpstr>
      <vt:lpstr>Architecture</vt:lpstr>
      <vt:lpstr>Architecture</vt:lpstr>
      <vt:lpstr>Architecture</vt:lpstr>
      <vt:lpstr>Architecture</vt:lpstr>
      <vt:lpstr>Architecture</vt:lpstr>
      <vt:lpstr>System Architecture</vt:lpstr>
      <vt:lpstr>System Architecture</vt:lpstr>
      <vt:lpstr>System Architecture</vt:lpstr>
      <vt:lpstr>DEMO</vt:lpstr>
      <vt:lpstr>Scenario</vt:lpstr>
      <vt:lpstr>Scenario</vt:lpstr>
      <vt:lpstr>PowerPoint Presentation</vt:lpstr>
      <vt:lpstr>PowerPoint Presentation</vt:lpstr>
      <vt:lpstr>PowerPoint Presentation</vt:lpstr>
      <vt:lpstr>Problem</vt:lpstr>
      <vt:lpstr>Solution</vt:lpstr>
      <vt:lpstr>Detect wrong way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OutCome</vt:lpstr>
      <vt:lpstr>Disadvantages</vt:lpstr>
      <vt:lpstr>Disadvantages</vt:lpstr>
      <vt:lpstr>Disadvantages</vt:lpstr>
      <vt:lpstr>Future plans</vt:lpstr>
      <vt:lpstr>Future plans</vt:lpstr>
      <vt:lpstr>Future plans</vt:lpstr>
      <vt:lpstr>Future plans</vt:lpstr>
      <vt:lpstr>Future plans</vt:lpstr>
      <vt:lpstr>Future plans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Wear on Your Route</dc:title>
  <dc:creator>Huynh Quang Thao</dc:creator>
  <cp:lastModifiedBy>USER</cp:lastModifiedBy>
  <cp:revision>33</cp:revision>
  <dcterms:created xsi:type="dcterms:W3CDTF">2015-12-12T12:59:05Z</dcterms:created>
  <dcterms:modified xsi:type="dcterms:W3CDTF">2015-12-15T04:52:23Z</dcterms:modified>
</cp:coreProperties>
</file>